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333" r:id="rId2"/>
    <p:sldId id="338" r:id="rId3"/>
    <p:sldId id="339" r:id="rId4"/>
    <p:sldId id="342" r:id="rId5"/>
  </p:sldIdLst>
  <p:sldSz cx="12192000" cy="6858000"/>
  <p:notesSz cx="6858000" cy="9144000"/>
  <p:embeddedFontLst>
    <p:embeddedFont>
      <p:font typeface="맑은 고딕" panose="020B0503020000020004" pitchFamily="50" charset="-127"/>
      <p:regular r:id="rId7"/>
      <p:bold r:id="rId8"/>
    </p:embeddedFont>
    <p:embeddedFont>
      <p:font typeface="하림 B" panose="02000503000000020004" pitchFamily="2" charset="-127"/>
      <p:bold r:id="rId9"/>
    </p:embeddedFont>
    <p:embeddedFont>
      <p:font typeface="하림 R" panose="02000503000000020004" pitchFamily="2" charset="-127"/>
      <p:regular r:id="rId1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1925"/>
    <a:srgbClr val="F15726"/>
    <a:srgbClr val="FFFFFF"/>
    <a:srgbClr val="E6E6E6"/>
    <a:srgbClr val="7F7F7F"/>
    <a:srgbClr val="D61320"/>
    <a:srgbClr val="D01725"/>
    <a:srgbClr val="DAEEFA"/>
    <a:srgbClr val="004FA2"/>
    <a:srgbClr val="0E2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7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0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40B9D-69A8-4C23-A91E-20E4D6716975}" type="datetimeFigureOut">
              <a:rPr lang="ko-KR" altLang="en-US" smtClean="0"/>
              <a:t>2021-05-11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762CC-2C27-4109-86A5-78EB695B4C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78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762CC-2C27-4109-86A5-78EB695B4C6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080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eilfeed.co.kr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ilfeed.co.kr/" TargetMode="External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ilfeed.co.kr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ilfeed.co.kr/" TargetMode="External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63" y="6183140"/>
            <a:ext cx="4411064" cy="43741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64" y="384556"/>
            <a:ext cx="2007654" cy="569048"/>
          </a:xfrm>
          <a:prstGeom prst="rect">
            <a:avLst/>
          </a:prstGeom>
        </p:spPr>
      </p:pic>
      <p:sp>
        <p:nvSpPr>
          <p:cNvPr id="14" name="부제목 2"/>
          <p:cNvSpPr>
            <a:spLocks noGrp="1"/>
          </p:cNvSpPr>
          <p:nvPr>
            <p:ph type="subTitle" idx="1"/>
          </p:nvPr>
        </p:nvSpPr>
        <p:spPr>
          <a:xfrm>
            <a:off x="880734" y="4480567"/>
            <a:ext cx="3438442" cy="332399"/>
          </a:xfrm>
        </p:spPr>
        <p:txBody>
          <a:bodyPr vert="horz" wrap="none" lIns="0" tIns="0" rIns="0" bIns="0" rtlCol="0">
            <a:spAutoFit/>
          </a:bodyPr>
          <a:lstStyle>
            <a:lvl1pPr>
              <a:defRPr lang="ko-KR" altLang="en-US" sz="24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19" name="제목 1"/>
          <p:cNvSpPr>
            <a:spLocks noGrp="1"/>
          </p:cNvSpPr>
          <p:nvPr>
            <p:ph type="ctrTitle" hasCustomPrompt="1"/>
          </p:nvPr>
        </p:nvSpPr>
        <p:spPr>
          <a:xfrm>
            <a:off x="676275" y="1562959"/>
            <a:ext cx="11156950" cy="223445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10000"/>
              </a:lnSpc>
              <a:defRPr lang="ko-KR" altLang="en-US" sz="6600" b="1">
                <a:solidFill>
                  <a:schemeClr val="bg1"/>
                </a:solidFill>
                <a:effectLst>
                  <a:outerShdw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ko-KR" altLang="en-US"/>
              <a:t>마스터 제목 스타일 </a:t>
            </a:r>
            <a:br>
              <a:rPr lang="en-US" altLang="ko-KR"/>
            </a:br>
            <a:r>
              <a:rPr lang="ko-KR" altLang="en-US"/>
              <a:t>편집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7FDFFA0-0929-462D-88C7-4481037DB32C}"/>
              </a:ext>
            </a:extLst>
          </p:cNvPr>
          <p:cNvGrpSpPr/>
          <p:nvPr userDrawn="1"/>
        </p:nvGrpSpPr>
        <p:grpSpPr>
          <a:xfrm>
            <a:off x="558119" y="1791591"/>
            <a:ext cx="3814567" cy="4355522"/>
            <a:chOff x="558119" y="1791591"/>
            <a:chExt cx="3814567" cy="4355522"/>
          </a:xfrm>
        </p:grpSpPr>
        <p:pic>
          <p:nvPicPr>
            <p:cNvPr id="8" name="그림 7"/>
            <p:cNvPicPr>
              <a:picLocks noChangeAspect="1"/>
            </p:cNvPicPr>
            <p:nvPr userDrawn="1"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19" y="1791591"/>
              <a:ext cx="3814567" cy="4355522"/>
            </a:xfrm>
            <a:prstGeom prst="rect">
              <a:avLst/>
            </a:prstGeom>
          </p:spPr>
        </p:pic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64B45C8-9346-497D-8A49-8AD4E9A51F9E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684171" y="1928812"/>
              <a:ext cx="3459209" cy="4027148"/>
              <a:chOff x="5927471" y="3227040"/>
              <a:chExt cx="2559080" cy="2979234"/>
            </a:xfrm>
          </p:grpSpPr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1D9B1F92-0842-4B48-8AD0-BCB120BCE637}"/>
                  </a:ext>
                </a:extLst>
              </p:cNvPr>
              <p:cNvSpPr/>
              <p:nvPr/>
            </p:nvSpPr>
            <p:spPr>
              <a:xfrm>
                <a:off x="5927747" y="4277810"/>
                <a:ext cx="1438095" cy="363850"/>
              </a:xfrm>
              <a:custGeom>
                <a:avLst/>
                <a:gdLst>
                  <a:gd name="connsiteX0" fmla="*/ 1244204 w 1438095"/>
                  <a:gd name="connsiteY0" fmla="*/ 0 h 363850"/>
                  <a:gd name="connsiteX1" fmla="*/ 1437382 w 1438095"/>
                  <a:gd name="connsiteY1" fmla="*/ 223187 h 363850"/>
                  <a:gd name="connsiteX2" fmla="*/ 1249205 w 1438095"/>
                  <a:gd name="connsiteY2" fmla="*/ 363850 h 363850"/>
                  <a:gd name="connsiteX3" fmla="*/ 206417 w 1438095"/>
                  <a:gd name="connsiteY3" fmla="*/ 363850 h 363850"/>
                  <a:gd name="connsiteX4" fmla="*/ 110 w 1438095"/>
                  <a:gd name="connsiteY4" fmla="*/ 175048 h 363850"/>
                  <a:gd name="connsiteX5" fmla="*/ 229548 w 1438095"/>
                  <a:gd name="connsiteY5" fmla="*/ 0 h 363850"/>
                  <a:gd name="connsiteX6" fmla="*/ 1244204 w 1438095"/>
                  <a:gd name="connsiteY6" fmla="*/ 0 h 36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8095" h="363850">
                    <a:moveTo>
                      <a:pt x="1244204" y="0"/>
                    </a:moveTo>
                    <a:cubicBezTo>
                      <a:pt x="1244204" y="0"/>
                      <a:pt x="1451761" y="0"/>
                      <a:pt x="1437382" y="223187"/>
                    </a:cubicBezTo>
                    <a:cubicBezTo>
                      <a:pt x="1437382" y="223187"/>
                      <a:pt x="1441133" y="340094"/>
                      <a:pt x="1249205" y="363850"/>
                    </a:cubicBezTo>
                    <a:lnTo>
                      <a:pt x="206417" y="363850"/>
                    </a:lnTo>
                    <a:cubicBezTo>
                      <a:pt x="206417" y="363850"/>
                      <a:pt x="-5516" y="356348"/>
                      <a:pt x="110" y="175048"/>
                    </a:cubicBezTo>
                    <a:cubicBezTo>
                      <a:pt x="110" y="175048"/>
                      <a:pt x="3861" y="3751"/>
                      <a:pt x="229548" y="0"/>
                    </a:cubicBezTo>
                    <a:lnTo>
                      <a:pt x="1244204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365ABDB1-AABE-4958-BCEE-4B80B2B7083D}"/>
                  </a:ext>
                </a:extLst>
              </p:cNvPr>
              <p:cNvSpPr/>
              <p:nvPr/>
            </p:nvSpPr>
            <p:spPr>
              <a:xfrm>
                <a:off x="5927471" y="4712305"/>
                <a:ext cx="1438372" cy="358223"/>
              </a:xfrm>
              <a:custGeom>
                <a:avLst/>
                <a:gdLst>
                  <a:gd name="connsiteX0" fmla="*/ 1244480 w 1438372"/>
                  <a:gd name="connsiteY0" fmla="*/ 0 h 358223"/>
                  <a:gd name="connsiteX1" fmla="*/ 1437659 w 1438372"/>
                  <a:gd name="connsiteY1" fmla="*/ 223187 h 358223"/>
                  <a:gd name="connsiteX2" fmla="*/ 1244480 w 1438372"/>
                  <a:gd name="connsiteY2" fmla="*/ 358224 h 358223"/>
                  <a:gd name="connsiteX3" fmla="*/ 201692 w 1438372"/>
                  <a:gd name="connsiteY3" fmla="*/ 358224 h 358223"/>
                  <a:gd name="connsiteX4" fmla="*/ 387 w 1438372"/>
                  <a:gd name="connsiteY4" fmla="*/ 175048 h 358223"/>
                  <a:gd name="connsiteX5" fmla="*/ 229825 w 1438372"/>
                  <a:gd name="connsiteY5" fmla="*/ 0 h 358223"/>
                  <a:gd name="connsiteX6" fmla="*/ 1244480 w 1438372"/>
                  <a:gd name="connsiteY6" fmla="*/ 0 h 358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8372" h="358223">
                    <a:moveTo>
                      <a:pt x="1244480" y="0"/>
                    </a:moveTo>
                    <a:cubicBezTo>
                      <a:pt x="1244480" y="0"/>
                      <a:pt x="1452038" y="0"/>
                      <a:pt x="1437659" y="223187"/>
                    </a:cubicBezTo>
                    <a:cubicBezTo>
                      <a:pt x="1437659" y="223187"/>
                      <a:pt x="1452038" y="350097"/>
                      <a:pt x="1244480" y="358224"/>
                    </a:cubicBezTo>
                    <a:lnTo>
                      <a:pt x="201692" y="358224"/>
                    </a:lnTo>
                    <a:cubicBezTo>
                      <a:pt x="201692" y="358224"/>
                      <a:pt x="-10241" y="345721"/>
                      <a:pt x="387" y="175048"/>
                    </a:cubicBezTo>
                    <a:cubicBezTo>
                      <a:pt x="387" y="175048"/>
                      <a:pt x="4138" y="3751"/>
                      <a:pt x="229825" y="0"/>
                    </a:cubicBezTo>
                    <a:lnTo>
                      <a:pt x="1244480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396DD262-76F2-41F3-96D6-387E3059FF34}"/>
                  </a:ext>
                </a:extLst>
              </p:cNvPr>
              <p:cNvSpPr/>
              <p:nvPr/>
            </p:nvSpPr>
            <p:spPr>
              <a:xfrm>
                <a:off x="5927857" y="5163680"/>
                <a:ext cx="1437985" cy="363882"/>
              </a:xfrm>
              <a:custGeom>
                <a:avLst/>
                <a:gdLst>
                  <a:gd name="connsiteX0" fmla="*/ 1244094 w 1437985"/>
                  <a:gd name="connsiteY0" fmla="*/ 0 h 363882"/>
                  <a:gd name="connsiteX1" fmla="*/ 1437272 w 1437985"/>
                  <a:gd name="connsiteY1" fmla="*/ 223812 h 363882"/>
                  <a:gd name="connsiteX2" fmla="*/ 1244094 w 1437985"/>
                  <a:gd name="connsiteY2" fmla="*/ 363850 h 363882"/>
                  <a:gd name="connsiteX3" fmla="*/ 201306 w 1437985"/>
                  <a:gd name="connsiteY3" fmla="*/ 363850 h 363882"/>
                  <a:gd name="connsiteX4" fmla="*/ 0 w 1437985"/>
                  <a:gd name="connsiteY4" fmla="*/ 175048 h 363882"/>
                  <a:gd name="connsiteX5" fmla="*/ 229438 w 1437985"/>
                  <a:gd name="connsiteY5" fmla="*/ 0 h 363882"/>
                  <a:gd name="connsiteX6" fmla="*/ 1244094 w 1437985"/>
                  <a:gd name="connsiteY6" fmla="*/ 0 h 363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7985" h="363882">
                    <a:moveTo>
                      <a:pt x="1244094" y="0"/>
                    </a:moveTo>
                    <a:cubicBezTo>
                      <a:pt x="1244094" y="0"/>
                      <a:pt x="1451651" y="0"/>
                      <a:pt x="1437272" y="223812"/>
                    </a:cubicBezTo>
                    <a:cubicBezTo>
                      <a:pt x="1437272" y="223812"/>
                      <a:pt x="1415391" y="366351"/>
                      <a:pt x="1244094" y="363850"/>
                    </a:cubicBezTo>
                    <a:lnTo>
                      <a:pt x="201306" y="363850"/>
                    </a:lnTo>
                    <a:cubicBezTo>
                      <a:pt x="201306" y="363850"/>
                      <a:pt x="0" y="345720"/>
                      <a:pt x="0" y="175048"/>
                    </a:cubicBezTo>
                    <a:cubicBezTo>
                      <a:pt x="0" y="175048"/>
                      <a:pt x="3751" y="3751"/>
                      <a:pt x="229438" y="0"/>
                    </a:cubicBezTo>
                    <a:lnTo>
                      <a:pt x="1244094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12A4275D-CD5F-45D1-8672-66B8A62C1E25}"/>
                  </a:ext>
                </a:extLst>
              </p:cNvPr>
              <p:cNvSpPr/>
              <p:nvPr/>
            </p:nvSpPr>
            <p:spPr>
              <a:xfrm>
                <a:off x="5933711" y="5614429"/>
                <a:ext cx="1432317" cy="363850"/>
              </a:xfrm>
              <a:custGeom>
                <a:avLst/>
                <a:gdLst>
                  <a:gd name="connsiteX0" fmla="*/ 1238240 w 1432317"/>
                  <a:gd name="connsiteY0" fmla="*/ 0 h 363850"/>
                  <a:gd name="connsiteX1" fmla="*/ 1431418 w 1432317"/>
                  <a:gd name="connsiteY1" fmla="*/ 223187 h 363850"/>
                  <a:gd name="connsiteX2" fmla="*/ 1238240 w 1432317"/>
                  <a:gd name="connsiteY2" fmla="*/ 363850 h 363850"/>
                  <a:gd name="connsiteX3" fmla="*/ 195452 w 1432317"/>
                  <a:gd name="connsiteY3" fmla="*/ 363850 h 363850"/>
                  <a:gd name="connsiteX4" fmla="*/ 398 w 1432317"/>
                  <a:gd name="connsiteY4" fmla="*/ 181300 h 363850"/>
                  <a:gd name="connsiteX5" fmla="*/ 223585 w 1432317"/>
                  <a:gd name="connsiteY5" fmla="*/ 0 h 363850"/>
                  <a:gd name="connsiteX6" fmla="*/ 1238240 w 1432317"/>
                  <a:gd name="connsiteY6" fmla="*/ 0 h 36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2317" h="363850">
                    <a:moveTo>
                      <a:pt x="1238240" y="0"/>
                    </a:moveTo>
                    <a:cubicBezTo>
                      <a:pt x="1238240" y="0"/>
                      <a:pt x="1447673" y="21881"/>
                      <a:pt x="1431418" y="223187"/>
                    </a:cubicBezTo>
                    <a:cubicBezTo>
                      <a:pt x="1431418" y="223187"/>
                      <a:pt x="1420165" y="350097"/>
                      <a:pt x="1238240" y="363850"/>
                    </a:cubicBezTo>
                    <a:lnTo>
                      <a:pt x="195452" y="363850"/>
                    </a:lnTo>
                    <a:cubicBezTo>
                      <a:pt x="195452" y="363850"/>
                      <a:pt x="-10230" y="345095"/>
                      <a:pt x="398" y="181300"/>
                    </a:cubicBezTo>
                    <a:cubicBezTo>
                      <a:pt x="398" y="181300"/>
                      <a:pt x="-1477" y="4376"/>
                      <a:pt x="223585" y="0"/>
                    </a:cubicBezTo>
                    <a:lnTo>
                      <a:pt x="1238240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4D595CE5-22CF-4487-8528-0B2B8453DB3C}"/>
                  </a:ext>
                </a:extLst>
              </p:cNvPr>
              <p:cNvSpPr/>
              <p:nvPr/>
            </p:nvSpPr>
            <p:spPr>
              <a:xfrm>
                <a:off x="6245445" y="3227040"/>
                <a:ext cx="2241106" cy="2979234"/>
              </a:xfrm>
              <a:custGeom>
                <a:avLst/>
                <a:gdLst>
                  <a:gd name="connsiteX0" fmla="*/ 863989 w 2241106"/>
                  <a:gd name="connsiteY0" fmla="*/ 27988 h 2979234"/>
                  <a:gd name="connsiteX1" fmla="*/ 775214 w 2241106"/>
                  <a:gd name="connsiteY1" fmla="*/ 418721 h 2979234"/>
                  <a:gd name="connsiteX2" fmla="*/ 1115933 w 2241106"/>
                  <a:gd name="connsiteY2" fmla="*/ 1074527 h 2979234"/>
                  <a:gd name="connsiteX3" fmla="*/ 1052166 w 2241106"/>
                  <a:gd name="connsiteY3" fmla="*/ 1459633 h 2979234"/>
                  <a:gd name="connsiteX4" fmla="*/ 1205958 w 2241106"/>
                  <a:gd name="connsiteY4" fmla="*/ 1679694 h 2979234"/>
                  <a:gd name="connsiteX5" fmla="*/ 1047164 w 2241106"/>
                  <a:gd name="connsiteY5" fmla="*/ 1910383 h 2979234"/>
                  <a:gd name="connsiteX6" fmla="*/ 1204083 w 2241106"/>
                  <a:gd name="connsiteY6" fmla="*/ 2131694 h 2979234"/>
                  <a:gd name="connsiteX7" fmla="*/ 1047164 w 2241106"/>
                  <a:gd name="connsiteY7" fmla="*/ 2359257 h 2979234"/>
                  <a:gd name="connsiteX8" fmla="*/ 1199081 w 2241106"/>
                  <a:gd name="connsiteY8" fmla="*/ 2608076 h 2979234"/>
                  <a:gd name="connsiteX9" fmla="*/ 950888 w 2241106"/>
                  <a:gd name="connsiteY9" fmla="*/ 2832513 h 2979234"/>
                  <a:gd name="connsiteX10" fmla="*/ 0 w 2241106"/>
                  <a:gd name="connsiteY10" fmla="*/ 2832513 h 2979234"/>
                  <a:gd name="connsiteX11" fmla="*/ 333842 w 2241106"/>
                  <a:gd name="connsiteY11" fmla="*/ 2977553 h 2979234"/>
                  <a:gd name="connsiteX12" fmla="*/ 1916154 w 2241106"/>
                  <a:gd name="connsiteY12" fmla="*/ 2977553 h 2979234"/>
                  <a:gd name="connsiteX13" fmla="*/ 2238118 w 2241106"/>
                  <a:gd name="connsiteY13" fmla="*/ 2715605 h 2979234"/>
                  <a:gd name="connsiteX14" fmla="*/ 2238118 w 2241106"/>
                  <a:gd name="connsiteY14" fmla="*/ 2099810 h 2979234"/>
                  <a:gd name="connsiteX15" fmla="*/ 2121211 w 2241106"/>
                  <a:gd name="connsiteY15" fmla="*/ 1721581 h 2979234"/>
                  <a:gd name="connsiteX16" fmla="*/ 1194080 w 2241106"/>
                  <a:gd name="connsiteY16" fmla="*/ 144895 h 2979234"/>
                  <a:gd name="connsiteX17" fmla="*/ 863989 w 2241106"/>
                  <a:gd name="connsiteY17" fmla="*/ 27988 h 2979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41106" h="2979234">
                    <a:moveTo>
                      <a:pt x="863989" y="27988"/>
                    </a:moveTo>
                    <a:cubicBezTo>
                      <a:pt x="863989" y="27988"/>
                      <a:pt x="646429" y="112386"/>
                      <a:pt x="775214" y="418721"/>
                    </a:cubicBezTo>
                    <a:lnTo>
                      <a:pt x="1115933" y="1074527"/>
                    </a:lnTo>
                    <a:cubicBezTo>
                      <a:pt x="1115933" y="1074527"/>
                      <a:pt x="1354749" y="1301465"/>
                      <a:pt x="1052166" y="1459633"/>
                    </a:cubicBezTo>
                    <a:cubicBezTo>
                      <a:pt x="1052166" y="1459633"/>
                      <a:pt x="1217211" y="1527777"/>
                      <a:pt x="1205958" y="1679694"/>
                    </a:cubicBezTo>
                    <a:cubicBezTo>
                      <a:pt x="1205958" y="1679694"/>
                      <a:pt x="1224088" y="1845365"/>
                      <a:pt x="1047164" y="1910383"/>
                    </a:cubicBezTo>
                    <a:cubicBezTo>
                      <a:pt x="1047164" y="1910383"/>
                      <a:pt x="1217211" y="1947893"/>
                      <a:pt x="1204083" y="2131694"/>
                    </a:cubicBezTo>
                    <a:cubicBezTo>
                      <a:pt x="1204083" y="2131694"/>
                      <a:pt x="1207834" y="2301741"/>
                      <a:pt x="1047164" y="2359257"/>
                    </a:cubicBezTo>
                    <a:cubicBezTo>
                      <a:pt x="1047164" y="2359257"/>
                      <a:pt x="1224088" y="2431152"/>
                      <a:pt x="1199081" y="2608076"/>
                    </a:cubicBezTo>
                    <a:cubicBezTo>
                      <a:pt x="1199081" y="2608076"/>
                      <a:pt x="1192829" y="2830637"/>
                      <a:pt x="950888" y="2832513"/>
                    </a:cubicBezTo>
                    <a:lnTo>
                      <a:pt x="0" y="2832513"/>
                    </a:lnTo>
                    <a:cubicBezTo>
                      <a:pt x="0" y="2832513"/>
                      <a:pt x="34384" y="2997558"/>
                      <a:pt x="333842" y="2977553"/>
                    </a:cubicBezTo>
                    <a:lnTo>
                      <a:pt x="1916154" y="2977553"/>
                    </a:lnTo>
                    <a:cubicBezTo>
                      <a:pt x="1916154" y="2977553"/>
                      <a:pt x="2214361" y="2995682"/>
                      <a:pt x="2238118" y="2715605"/>
                    </a:cubicBezTo>
                    <a:lnTo>
                      <a:pt x="2238118" y="2099810"/>
                    </a:lnTo>
                    <a:cubicBezTo>
                      <a:pt x="2238118" y="2099810"/>
                      <a:pt x="2270627" y="1938516"/>
                      <a:pt x="2121211" y="1721581"/>
                    </a:cubicBezTo>
                    <a:lnTo>
                      <a:pt x="1194080" y="144895"/>
                    </a:lnTo>
                    <a:cubicBezTo>
                      <a:pt x="1194080" y="144895"/>
                      <a:pt x="1073421" y="-76416"/>
                      <a:pt x="863989" y="27988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9296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6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3852">
          <p15:clr>
            <a:srgbClr val="FBAE40"/>
          </p15:clr>
        </p15:guide>
        <p15:guide id="5" orient="horz" pos="2298">
          <p15:clr>
            <a:srgbClr val="FBAE40"/>
          </p15:clr>
        </p15:guide>
        <p15:guide id="6" orient="horz" pos="3078">
          <p15:clr>
            <a:srgbClr val="FBAE40"/>
          </p15:clr>
        </p15:guide>
        <p15:guide id="7" orient="horz" pos="170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E761CB7A-F47A-43EE-9F9A-77720D8BA0EA}"/>
              </a:ext>
            </a:extLst>
          </p:cNvPr>
          <p:cNvGrpSpPr/>
          <p:nvPr userDrawn="1"/>
        </p:nvGrpSpPr>
        <p:grpSpPr>
          <a:xfrm>
            <a:off x="558119" y="1791591"/>
            <a:ext cx="3814567" cy="4355522"/>
            <a:chOff x="558119" y="1791591"/>
            <a:chExt cx="3814567" cy="4355522"/>
          </a:xfrm>
        </p:grpSpPr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CA078C71-D85F-40AA-8F1C-898A9467CE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19" y="1791591"/>
              <a:ext cx="3814567" cy="4355522"/>
            </a:xfrm>
            <a:prstGeom prst="rect">
              <a:avLst/>
            </a:prstGeom>
          </p:spPr>
        </p:pic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BA7B1144-BCA9-4DF6-834E-D3C3FB18A16F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684171" y="1928812"/>
              <a:ext cx="3459209" cy="4027148"/>
              <a:chOff x="5927471" y="3227040"/>
              <a:chExt cx="2559080" cy="2979234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98598E10-50D4-41A7-9D03-CCE348F3D410}"/>
                  </a:ext>
                </a:extLst>
              </p:cNvPr>
              <p:cNvSpPr/>
              <p:nvPr/>
            </p:nvSpPr>
            <p:spPr>
              <a:xfrm>
                <a:off x="5927747" y="4277810"/>
                <a:ext cx="1438095" cy="363850"/>
              </a:xfrm>
              <a:custGeom>
                <a:avLst/>
                <a:gdLst>
                  <a:gd name="connsiteX0" fmla="*/ 1244204 w 1438095"/>
                  <a:gd name="connsiteY0" fmla="*/ 0 h 363850"/>
                  <a:gd name="connsiteX1" fmla="*/ 1437382 w 1438095"/>
                  <a:gd name="connsiteY1" fmla="*/ 223187 h 363850"/>
                  <a:gd name="connsiteX2" fmla="*/ 1249205 w 1438095"/>
                  <a:gd name="connsiteY2" fmla="*/ 363850 h 363850"/>
                  <a:gd name="connsiteX3" fmla="*/ 206417 w 1438095"/>
                  <a:gd name="connsiteY3" fmla="*/ 363850 h 363850"/>
                  <a:gd name="connsiteX4" fmla="*/ 110 w 1438095"/>
                  <a:gd name="connsiteY4" fmla="*/ 175048 h 363850"/>
                  <a:gd name="connsiteX5" fmla="*/ 229548 w 1438095"/>
                  <a:gd name="connsiteY5" fmla="*/ 0 h 363850"/>
                  <a:gd name="connsiteX6" fmla="*/ 1244204 w 1438095"/>
                  <a:gd name="connsiteY6" fmla="*/ 0 h 36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8095" h="363850">
                    <a:moveTo>
                      <a:pt x="1244204" y="0"/>
                    </a:moveTo>
                    <a:cubicBezTo>
                      <a:pt x="1244204" y="0"/>
                      <a:pt x="1451761" y="0"/>
                      <a:pt x="1437382" y="223187"/>
                    </a:cubicBezTo>
                    <a:cubicBezTo>
                      <a:pt x="1437382" y="223187"/>
                      <a:pt x="1441133" y="340094"/>
                      <a:pt x="1249205" y="363850"/>
                    </a:cubicBezTo>
                    <a:lnTo>
                      <a:pt x="206417" y="363850"/>
                    </a:lnTo>
                    <a:cubicBezTo>
                      <a:pt x="206417" y="363850"/>
                      <a:pt x="-5516" y="356348"/>
                      <a:pt x="110" y="175048"/>
                    </a:cubicBezTo>
                    <a:cubicBezTo>
                      <a:pt x="110" y="175048"/>
                      <a:pt x="3861" y="3751"/>
                      <a:pt x="229548" y="0"/>
                    </a:cubicBezTo>
                    <a:lnTo>
                      <a:pt x="1244204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41A9075-D910-4CF6-99B3-28567BB1AC91}"/>
                  </a:ext>
                </a:extLst>
              </p:cNvPr>
              <p:cNvSpPr/>
              <p:nvPr/>
            </p:nvSpPr>
            <p:spPr>
              <a:xfrm>
                <a:off x="5927471" y="4712305"/>
                <a:ext cx="1438372" cy="358223"/>
              </a:xfrm>
              <a:custGeom>
                <a:avLst/>
                <a:gdLst>
                  <a:gd name="connsiteX0" fmla="*/ 1244480 w 1438372"/>
                  <a:gd name="connsiteY0" fmla="*/ 0 h 358223"/>
                  <a:gd name="connsiteX1" fmla="*/ 1437659 w 1438372"/>
                  <a:gd name="connsiteY1" fmla="*/ 223187 h 358223"/>
                  <a:gd name="connsiteX2" fmla="*/ 1244480 w 1438372"/>
                  <a:gd name="connsiteY2" fmla="*/ 358224 h 358223"/>
                  <a:gd name="connsiteX3" fmla="*/ 201692 w 1438372"/>
                  <a:gd name="connsiteY3" fmla="*/ 358224 h 358223"/>
                  <a:gd name="connsiteX4" fmla="*/ 387 w 1438372"/>
                  <a:gd name="connsiteY4" fmla="*/ 175048 h 358223"/>
                  <a:gd name="connsiteX5" fmla="*/ 229825 w 1438372"/>
                  <a:gd name="connsiteY5" fmla="*/ 0 h 358223"/>
                  <a:gd name="connsiteX6" fmla="*/ 1244480 w 1438372"/>
                  <a:gd name="connsiteY6" fmla="*/ 0 h 358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8372" h="358223">
                    <a:moveTo>
                      <a:pt x="1244480" y="0"/>
                    </a:moveTo>
                    <a:cubicBezTo>
                      <a:pt x="1244480" y="0"/>
                      <a:pt x="1452038" y="0"/>
                      <a:pt x="1437659" y="223187"/>
                    </a:cubicBezTo>
                    <a:cubicBezTo>
                      <a:pt x="1437659" y="223187"/>
                      <a:pt x="1452038" y="350097"/>
                      <a:pt x="1244480" y="358224"/>
                    </a:cubicBezTo>
                    <a:lnTo>
                      <a:pt x="201692" y="358224"/>
                    </a:lnTo>
                    <a:cubicBezTo>
                      <a:pt x="201692" y="358224"/>
                      <a:pt x="-10241" y="345721"/>
                      <a:pt x="387" y="175048"/>
                    </a:cubicBezTo>
                    <a:cubicBezTo>
                      <a:pt x="387" y="175048"/>
                      <a:pt x="4138" y="3751"/>
                      <a:pt x="229825" y="0"/>
                    </a:cubicBezTo>
                    <a:lnTo>
                      <a:pt x="1244480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21B8B612-24DC-465F-8319-464DE8291479}"/>
                  </a:ext>
                </a:extLst>
              </p:cNvPr>
              <p:cNvSpPr/>
              <p:nvPr/>
            </p:nvSpPr>
            <p:spPr>
              <a:xfrm>
                <a:off x="5927857" y="5163680"/>
                <a:ext cx="1437985" cy="363882"/>
              </a:xfrm>
              <a:custGeom>
                <a:avLst/>
                <a:gdLst>
                  <a:gd name="connsiteX0" fmla="*/ 1244094 w 1437985"/>
                  <a:gd name="connsiteY0" fmla="*/ 0 h 363882"/>
                  <a:gd name="connsiteX1" fmla="*/ 1437272 w 1437985"/>
                  <a:gd name="connsiteY1" fmla="*/ 223812 h 363882"/>
                  <a:gd name="connsiteX2" fmla="*/ 1244094 w 1437985"/>
                  <a:gd name="connsiteY2" fmla="*/ 363850 h 363882"/>
                  <a:gd name="connsiteX3" fmla="*/ 201306 w 1437985"/>
                  <a:gd name="connsiteY3" fmla="*/ 363850 h 363882"/>
                  <a:gd name="connsiteX4" fmla="*/ 0 w 1437985"/>
                  <a:gd name="connsiteY4" fmla="*/ 175048 h 363882"/>
                  <a:gd name="connsiteX5" fmla="*/ 229438 w 1437985"/>
                  <a:gd name="connsiteY5" fmla="*/ 0 h 363882"/>
                  <a:gd name="connsiteX6" fmla="*/ 1244094 w 1437985"/>
                  <a:gd name="connsiteY6" fmla="*/ 0 h 363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7985" h="363882">
                    <a:moveTo>
                      <a:pt x="1244094" y="0"/>
                    </a:moveTo>
                    <a:cubicBezTo>
                      <a:pt x="1244094" y="0"/>
                      <a:pt x="1451651" y="0"/>
                      <a:pt x="1437272" y="223812"/>
                    </a:cubicBezTo>
                    <a:cubicBezTo>
                      <a:pt x="1437272" y="223812"/>
                      <a:pt x="1415391" y="366351"/>
                      <a:pt x="1244094" y="363850"/>
                    </a:cubicBezTo>
                    <a:lnTo>
                      <a:pt x="201306" y="363850"/>
                    </a:lnTo>
                    <a:cubicBezTo>
                      <a:pt x="201306" y="363850"/>
                      <a:pt x="0" y="345720"/>
                      <a:pt x="0" y="175048"/>
                    </a:cubicBezTo>
                    <a:cubicBezTo>
                      <a:pt x="0" y="175048"/>
                      <a:pt x="3751" y="3751"/>
                      <a:pt x="229438" y="0"/>
                    </a:cubicBezTo>
                    <a:lnTo>
                      <a:pt x="1244094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89C45A6C-744D-4E84-970E-18BD4ECF5982}"/>
                  </a:ext>
                </a:extLst>
              </p:cNvPr>
              <p:cNvSpPr/>
              <p:nvPr/>
            </p:nvSpPr>
            <p:spPr>
              <a:xfrm>
                <a:off x="5933711" y="5614429"/>
                <a:ext cx="1432317" cy="363850"/>
              </a:xfrm>
              <a:custGeom>
                <a:avLst/>
                <a:gdLst>
                  <a:gd name="connsiteX0" fmla="*/ 1238240 w 1432317"/>
                  <a:gd name="connsiteY0" fmla="*/ 0 h 363850"/>
                  <a:gd name="connsiteX1" fmla="*/ 1431418 w 1432317"/>
                  <a:gd name="connsiteY1" fmla="*/ 223187 h 363850"/>
                  <a:gd name="connsiteX2" fmla="*/ 1238240 w 1432317"/>
                  <a:gd name="connsiteY2" fmla="*/ 363850 h 363850"/>
                  <a:gd name="connsiteX3" fmla="*/ 195452 w 1432317"/>
                  <a:gd name="connsiteY3" fmla="*/ 363850 h 363850"/>
                  <a:gd name="connsiteX4" fmla="*/ 398 w 1432317"/>
                  <a:gd name="connsiteY4" fmla="*/ 181300 h 363850"/>
                  <a:gd name="connsiteX5" fmla="*/ 223585 w 1432317"/>
                  <a:gd name="connsiteY5" fmla="*/ 0 h 363850"/>
                  <a:gd name="connsiteX6" fmla="*/ 1238240 w 1432317"/>
                  <a:gd name="connsiteY6" fmla="*/ 0 h 36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2317" h="363850">
                    <a:moveTo>
                      <a:pt x="1238240" y="0"/>
                    </a:moveTo>
                    <a:cubicBezTo>
                      <a:pt x="1238240" y="0"/>
                      <a:pt x="1447673" y="21881"/>
                      <a:pt x="1431418" y="223187"/>
                    </a:cubicBezTo>
                    <a:cubicBezTo>
                      <a:pt x="1431418" y="223187"/>
                      <a:pt x="1420165" y="350097"/>
                      <a:pt x="1238240" y="363850"/>
                    </a:cubicBezTo>
                    <a:lnTo>
                      <a:pt x="195452" y="363850"/>
                    </a:lnTo>
                    <a:cubicBezTo>
                      <a:pt x="195452" y="363850"/>
                      <a:pt x="-10230" y="345095"/>
                      <a:pt x="398" y="181300"/>
                    </a:cubicBezTo>
                    <a:cubicBezTo>
                      <a:pt x="398" y="181300"/>
                      <a:pt x="-1477" y="4376"/>
                      <a:pt x="223585" y="0"/>
                    </a:cubicBezTo>
                    <a:lnTo>
                      <a:pt x="1238240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2E05A108-E362-4BB8-AD80-B37C46FCD687}"/>
                  </a:ext>
                </a:extLst>
              </p:cNvPr>
              <p:cNvSpPr/>
              <p:nvPr/>
            </p:nvSpPr>
            <p:spPr>
              <a:xfrm>
                <a:off x="6245445" y="3227040"/>
                <a:ext cx="2241106" cy="2979234"/>
              </a:xfrm>
              <a:custGeom>
                <a:avLst/>
                <a:gdLst>
                  <a:gd name="connsiteX0" fmla="*/ 863989 w 2241106"/>
                  <a:gd name="connsiteY0" fmla="*/ 27988 h 2979234"/>
                  <a:gd name="connsiteX1" fmla="*/ 775214 w 2241106"/>
                  <a:gd name="connsiteY1" fmla="*/ 418721 h 2979234"/>
                  <a:gd name="connsiteX2" fmla="*/ 1115933 w 2241106"/>
                  <a:gd name="connsiteY2" fmla="*/ 1074527 h 2979234"/>
                  <a:gd name="connsiteX3" fmla="*/ 1052166 w 2241106"/>
                  <a:gd name="connsiteY3" fmla="*/ 1459633 h 2979234"/>
                  <a:gd name="connsiteX4" fmla="*/ 1205958 w 2241106"/>
                  <a:gd name="connsiteY4" fmla="*/ 1679694 h 2979234"/>
                  <a:gd name="connsiteX5" fmla="*/ 1047164 w 2241106"/>
                  <a:gd name="connsiteY5" fmla="*/ 1910383 h 2979234"/>
                  <a:gd name="connsiteX6" fmla="*/ 1204083 w 2241106"/>
                  <a:gd name="connsiteY6" fmla="*/ 2131694 h 2979234"/>
                  <a:gd name="connsiteX7" fmla="*/ 1047164 w 2241106"/>
                  <a:gd name="connsiteY7" fmla="*/ 2359257 h 2979234"/>
                  <a:gd name="connsiteX8" fmla="*/ 1199081 w 2241106"/>
                  <a:gd name="connsiteY8" fmla="*/ 2608076 h 2979234"/>
                  <a:gd name="connsiteX9" fmla="*/ 950888 w 2241106"/>
                  <a:gd name="connsiteY9" fmla="*/ 2832513 h 2979234"/>
                  <a:gd name="connsiteX10" fmla="*/ 0 w 2241106"/>
                  <a:gd name="connsiteY10" fmla="*/ 2832513 h 2979234"/>
                  <a:gd name="connsiteX11" fmla="*/ 333842 w 2241106"/>
                  <a:gd name="connsiteY11" fmla="*/ 2977553 h 2979234"/>
                  <a:gd name="connsiteX12" fmla="*/ 1916154 w 2241106"/>
                  <a:gd name="connsiteY12" fmla="*/ 2977553 h 2979234"/>
                  <a:gd name="connsiteX13" fmla="*/ 2238118 w 2241106"/>
                  <a:gd name="connsiteY13" fmla="*/ 2715605 h 2979234"/>
                  <a:gd name="connsiteX14" fmla="*/ 2238118 w 2241106"/>
                  <a:gd name="connsiteY14" fmla="*/ 2099810 h 2979234"/>
                  <a:gd name="connsiteX15" fmla="*/ 2121211 w 2241106"/>
                  <a:gd name="connsiteY15" fmla="*/ 1721581 h 2979234"/>
                  <a:gd name="connsiteX16" fmla="*/ 1194080 w 2241106"/>
                  <a:gd name="connsiteY16" fmla="*/ 144895 h 2979234"/>
                  <a:gd name="connsiteX17" fmla="*/ 863989 w 2241106"/>
                  <a:gd name="connsiteY17" fmla="*/ 27988 h 2979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41106" h="2979234">
                    <a:moveTo>
                      <a:pt x="863989" y="27988"/>
                    </a:moveTo>
                    <a:cubicBezTo>
                      <a:pt x="863989" y="27988"/>
                      <a:pt x="646429" y="112386"/>
                      <a:pt x="775214" y="418721"/>
                    </a:cubicBezTo>
                    <a:lnTo>
                      <a:pt x="1115933" y="1074527"/>
                    </a:lnTo>
                    <a:cubicBezTo>
                      <a:pt x="1115933" y="1074527"/>
                      <a:pt x="1354749" y="1301465"/>
                      <a:pt x="1052166" y="1459633"/>
                    </a:cubicBezTo>
                    <a:cubicBezTo>
                      <a:pt x="1052166" y="1459633"/>
                      <a:pt x="1217211" y="1527777"/>
                      <a:pt x="1205958" y="1679694"/>
                    </a:cubicBezTo>
                    <a:cubicBezTo>
                      <a:pt x="1205958" y="1679694"/>
                      <a:pt x="1224088" y="1845365"/>
                      <a:pt x="1047164" y="1910383"/>
                    </a:cubicBezTo>
                    <a:cubicBezTo>
                      <a:pt x="1047164" y="1910383"/>
                      <a:pt x="1217211" y="1947893"/>
                      <a:pt x="1204083" y="2131694"/>
                    </a:cubicBezTo>
                    <a:cubicBezTo>
                      <a:pt x="1204083" y="2131694"/>
                      <a:pt x="1207834" y="2301741"/>
                      <a:pt x="1047164" y="2359257"/>
                    </a:cubicBezTo>
                    <a:cubicBezTo>
                      <a:pt x="1047164" y="2359257"/>
                      <a:pt x="1224088" y="2431152"/>
                      <a:pt x="1199081" y="2608076"/>
                    </a:cubicBezTo>
                    <a:cubicBezTo>
                      <a:pt x="1199081" y="2608076"/>
                      <a:pt x="1192829" y="2830637"/>
                      <a:pt x="950888" y="2832513"/>
                    </a:cubicBezTo>
                    <a:lnTo>
                      <a:pt x="0" y="2832513"/>
                    </a:lnTo>
                    <a:cubicBezTo>
                      <a:pt x="0" y="2832513"/>
                      <a:pt x="34384" y="2997558"/>
                      <a:pt x="333842" y="2977553"/>
                    </a:cubicBezTo>
                    <a:lnTo>
                      <a:pt x="1916154" y="2977553"/>
                    </a:lnTo>
                    <a:cubicBezTo>
                      <a:pt x="1916154" y="2977553"/>
                      <a:pt x="2214361" y="2995682"/>
                      <a:pt x="2238118" y="2715605"/>
                    </a:cubicBezTo>
                    <a:lnTo>
                      <a:pt x="2238118" y="2099810"/>
                    </a:lnTo>
                    <a:cubicBezTo>
                      <a:pt x="2238118" y="2099810"/>
                      <a:pt x="2270627" y="1938516"/>
                      <a:pt x="2121211" y="1721581"/>
                    </a:cubicBezTo>
                    <a:lnTo>
                      <a:pt x="1194080" y="144895"/>
                    </a:lnTo>
                    <a:cubicBezTo>
                      <a:pt x="1194080" y="144895"/>
                      <a:pt x="1073421" y="-76416"/>
                      <a:pt x="863989" y="27988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>
                    <a:alpha val="39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89" y="1791591"/>
            <a:ext cx="3814567" cy="4355522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4" y="6158071"/>
            <a:ext cx="4411064" cy="43741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64" y="384556"/>
            <a:ext cx="2007654" cy="569048"/>
          </a:xfrm>
          <a:prstGeom prst="rect">
            <a:avLst/>
          </a:prstGeom>
        </p:spPr>
      </p:pic>
      <p:sp>
        <p:nvSpPr>
          <p:cNvPr id="14" name="부제목 2"/>
          <p:cNvSpPr>
            <a:spLocks noGrp="1"/>
          </p:cNvSpPr>
          <p:nvPr>
            <p:ph type="subTitle" idx="1"/>
          </p:nvPr>
        </p:nvSpPr>
        <p:spPr>
          <a:xfrm>
            <a:off x="880734" y="4480567"/>
            <a:ext cx="3438442" cy="332399"/>
          </a:xfrm>
        </p:spPr>
        <p:txBody>
          <a:bodyPr vert="horz" wrap="none" lIns="0" tIns="0" rIns="0" bIns="0" rtlCol="0">
            <a:spAutoFit/>
          </a:bodyPr>
          <a:lstStyle>
            <a:lvl1pPr>
              <a:defRPr lang="ko-KR" altLang="en-US" sz="24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19" name="제목 1"/>
          <p:cNvSpPr>
            <a:spLocks noGrp="1"/>
          </p:cNvSpPr>
          <p:nvPr>
            <p:ph type="ctrTitle" hasCustomPrompt="1"/>
          </p:nvPr>
        </p:nvSpPr>
        <p:spPr>
          <a:xfrm>
            <a:off x="676275" y="1562959"/>
            <a:ext cx="11156950" cy="223445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10000"/>
              </a:lnSpc>
              <a:defRPr lang="ko-KR" altLang="en-US" sz="6600" b="1">
                <a:solidFill>
                  <a:schemeClr val="bg1"/>
                </a:solidFill>
                <a:effectLst>
                  <a:outerShdw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ko-KR" altLang="en-US"/>
              <a:t>마스터 제목 스타일 </a:t>
            </a:r>
            <a:br>
              <a:rPr lang="en-US" altLang="ko-KR"/>
            </a:br>
            <a:r>
              <a:rPr lang="ko-KR" altLang="en-US"/>
              <a:t>편집</a:t>
            </a:r>
          </a:p>
        </p:txBody>
      </p:sp>
    </p:spTree>
    <p:extLst>
      <p:ext uri="{BB962C8B-B14F-4D97-AF65-F5344CB8AC3E}">
        <p14:creationId xmlns:p14="http://schemas.microsoft.com/office/powerpoint/2010/main" val="1393641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6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3852">
          <p15:clr>
            <a:srgbClr val="FBAE40"/>
          </p15:clr>
        </p15:guide>
        <p15:guide id="5" orient="horz" pos="2298">
          <p15:clr>
            <a:srgbClr val="FBAE40"/>
          </p15:clr>
        </p15:guide>
        <p15:guide id="6" orient="horz" pos="3078">
          <p15:clr>
            <a:srgbClr val="FBAE40"/>
          </p15:clr>
        </p15:guide>
        <p15:guide id="7" orient="horz" pos="170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DE5-CB88-43DC-9795-3D77567FA9F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90575" y="1323975"/>
            <a:ext cx="3067050" cy="679994"/>
          </a:xfrm>
          <a:noFill/>
        </p:spPr>
        <p:txBody>
          <a:bodyPr wrap="square" lIns="0" tIns="0" rIns="0" bIns="0" rtlCol="0">
            <a:spAutoFit/>
          </a:bodyPr>
          <a:lstStyle>
            <a:lvl1pPr>
              <a:defRPr lang="ko-KR" altLang="en-US" sz="4800">
                <a:solidFill>
                  <a:schemeClr val="bg1"/>
                </a:solidFill>
                <a:latin typeface="+mj-ea"/>
                <a:cs typeface="+mn-cs"/>
              </a:defRPr>
            </a:lvl1pPr>
          </a:lstStyle>
          <a:p>
            <a:pPr marL="0" lvl="0" algn="ctr"/>
            <a:r>
              <a:rPr lang="en-US" altLang="ko-KR"/>
              <a:t>Contents</a:t>
            </a:r>
            <a:endParaRPr lang="ko-KR" alt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3"/>
          </p:nvPr>
        </p:nvSpPr>
        <p:spPr>
          <a:xfrm>
            <a:off x="5353050" y="1323975"/>
            <a:ext cx="6305550" cy="432000"/>
          </a:xfrm>
          <a:prstGeom prst="roundRect">
            <a:avLst>
              <a:gd name="adj" fmla="val 10560"/>
            </a:avLst>
          </a:prstGeom>
          <a:solidFill>
            <a:schemeClr val="bg1"/>
          </a:solidFill>
          <a:ln>
            <a:noFill/>
          </a:ln>
          <a:effectLst/>
        </p:spPr>
        <p:txBody>
          <a:bodyPr vert="horz" lIns="36000" tIns="0" rIns="0" bIns="0" rtlCol="0" anchor="ctr">
            <a:normAutofit/>
          </a:bodyPr>
          <a:lstStyle>
            <a:lvl1pPr>
              <a:defRPr lang="ko-KR" altLang="en-US" sz="2000">
                <a:solidFill>
                  <a:srgbClr val="0E2A5D"/>
                </a:solidFill>
                <a:latin typeface="+mj-ea"/>
                <a:ea typeface="+mj-ea"/>
              </a:defRPr>
            </a:lvl1pPr>
          </a:lstStyle>
          <a:p>
            <a:pPr marL="0" lvl="0" indent="0">
              <a:buFontTx/>
              <a:buNone/>
            </a:pPr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074809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78">
          <p15:clr>
            <a:srgbClr val="FBAE40"/>
          </p15:clr>
        </p15:guide>
        <p15:guide id="2" pos="228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3475">
          <p15:clr>
            <a:srgbClr val="FBAE40"/>
          </p15:clr>
        </p15:guide>
        <p15:guide id="6" orient="horz" pos="8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DE5-CB88-43DC-9795-3D77567FA9F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90575" y="1323975"/>
            <a:ext cx="3067050" cy="679994"/>
          </a:xfrm>
          <a:noFill/>
        </p:spPr>
        <p:txBody>
          <a:bodyPr wrap="square" lIns="0" tIns="0" rIns="0" bIns="0" rtlCol="0">
            <a:spAutoFit/>
          </a:bodyPr>
          <a:lstStyle>
            <a:lvl1pPr>
              <a:defRPr lang="ko-KR" altLang="en-US" sz="4800">
                <a:solidFill>
                  <a:schemeClr val="bg1"/>
                </a:solidFill>
                <a:latin typeface="+mj-ea"/>
                <a:cs typeface="+mn-cs"/>
              </a:defRPr>
            </a:lvl1pPr>
          </a:lstStyle>
          <a:p>
            <a:pPr marL="0" lvl="0" algn="ctr"/>
            <a:r>
              <a:rPr lang="en-US" altLang="ko-KR"/>
              <a:t>Contents</a:t>
            </a:r>
            <a:endParaRPr lang="ko-KR" alt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3"/>
          </p:nvPr>
        </p:nvSpPr>
        <p:spPr>
          <a:xfrm>
            <a:off x="5353050" y="1323975"/>
            <a:ext cx="6305550" cy="432000"/>
          </a:xfrm>
          <a:prstGeom prst="roundRect">
            <a:avLst>
              <a:gd name="adj" fmla="val 10560"/>
            </a:avLst>
          </a:prstGeom>
          <a:solidFill>
            <a:schemeClr val="bg1"/>
          </a:solidFill>
          <a:ln>
            <a:noFill/>
          </a:ln>
          <a:effectLst/>
        </p:spPr>
        <p:txBody>
          <a:bodyPr vert="horz" lIns="36000" tIns="0" rIns="0" bIns="0" rtlCol="0" anchor="ctr">
            <a:normAutofit/>
          </a:bodyPr>
          <a:lstStyle>
            <a:lvl1pPr>
              <a:defRPr lang="ko-KR" altLang="en-US" sz="2000">
                <a:solidFill>
                  <a:srgbClr val="0E2A5D"/>
                </a:solidFill>
                <a:latin typeface="+mj-ea"/>
                <a:ea typeface="+mj-ea"/>
              </a:defRPr>
            </a:lvl1pPr>
          </a:lstStyle>
          <a:p>
            <a:pPr marL="0" lvl="0" indent="0">
              <a:buFontTx/>
              <a:buNone/>
            </a:pPr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77738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78">
          <p15:clr>
            <a:srgbClr val="FBAE40"/>
          </p15:clr>
        </p15:guide>
        <p15:guide id="2" pos="228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3475">
          <p15:clr>
            <a:srgbClr val="FBAE40"/>
          </p15:clr>
        </p15:guide>
        <p15:guide id="6" orient="horz" pos="83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전체이미지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724400" y="6496050"/>
            <a:ext cx="2743200" cy="365125"/>
          </a:xfrm>
        </p:spPr>
        <p:txBody>
          <a:bodyPr/>
          <a:lstStyle>
            <a:lvl1pPr algn="ctr">
              <a:defRPr sz="900"/>
            </a:lvl1pPr>
          </a:lstStyle>
          <a:p>
            <a:fld id="{26FE7DE5-CB88-43DC-9795-3D77567FA9F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직사각형 3">
            <a:hlinkClick r:id="rId2"/>
          </p:cNvPr>
          <p:cNvSpPr/>
          <p:nvPr userDrawn="1"/>
        </p:nvSpPr>
        <p:spPr>
          <a:xfrm>
            <a:off x="10355579" y="6533300"/>
            <a:ext cx="1298258" cy="29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endParaRPr lang="ko-KR" altLang="en-US" sz="2000">
              <a:solidFill>
                <a:prstClr val="white"/>
              </a:solidFill>
            </a:endParaRPr>
          </a:p>
        </p:txBody>
      </p:sp>
      <p:sp>
        <p:nvSpPr>
          <p:cNvPr id="61" name="TextBox 60"/>
          <p:cNvSpPr txBox="1"/>
          <p:nvPr userDrawn="1"/>
        </p:nvSpPr>
        <p:spPr>
          <a:xfrm>
            <a:off x="-2166134" y="1511818"/>
            <a:ext cx="2166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prstClr val="black"/>
                </a:solidFill>
                <a:latin typeface="하림 B"/>
                <a:ea typeface="하림 B"/>
              </a:rPr>
              <a:t>전체이미지 레이아웃</a:t>
            </a:r>
            <a:br>
              <a:rPr lang="en-US" altLang="ko-KR" sz="1600">
                <a:solidFill>
                  <a:prstClr val="black"/>
                </a:solidFill>
                <a:latin typeface="하림 B"/>
                <a:ea typeface="하림 B"/>
              </a:rPr>
            </a:br>
            <a:r>
              <a:rPr lang="ko-KR" altLang="en-US" sz="1100">
                <a:solidFill>
                  <a:prstClr val="black"/>
                </a:solidFill>
              </a:rPr>
              <a:t>좌측 페이지리스트 우측마우스</a:t>
            </a:r>
            <a:br>
              <a:rPr lang="en-US" altLang="ko-KR" sz="1100">
                <a:solidFill>
                  <a:prstClr val="black"/>
                </a:solidFill>
              </a:rPr>
            </a:br>
            <a:r>
              <a:rPr lang="ko-KR" altLang="en-US" sz="1100">
                <a:solidFill>
                  <a:prstClr val="black"/>
                </a:solidFill>
              </a:rPr>
              <a:t>레이아웃 </a:t>
            </a:r>
            <a:r>
              <a:rPr lang="en-US" altLang="ko-KR" sz="1100">
                <a:solidFill>
                  <a:prstClr val="black"/>
                </a:solidFill>
              </a:rPr>
              <a:t>&gt; </a:t>
            </a:r>
            <a:r>
              <a:rPr lang="ko-KR" altLang="en-US" sz="1100">
                <a:solidFill>
                  <a:prstClr val="black"/>
                </a:solidFill>
              </a:rPr>
              <a:t>전체이미지로 선택</a:t>
            </a:r>
            <a:r>
              <a:rPr lang="en-US" altLang="ko-KR" sz="1100">
                <a:solidFill>
                  <a:prstClr val="black"/>
                </a:solidFill>
                <a:sym typeface="Wingdings" panose="05000000000000000000" pitchFamily="2" charset="2"/>
              </a:rPr>
              <a:t>.</a:t>
            </a:r>
            <a:endParaRPr lang="en-US" altLang="ko-KR" sz="1100">
              <a:solidFill>
                <a:prstClr val="black"/>
              </a:solidFill>
            </a:endParaRPr>
          </a:p>
        </p:txBody>
      </p:sp>
      <p:sp>
        <p:nvSpPr>
          <p:cNvPr id="62" name="TextBox 61"/>
          <p:cNvSpPr txBox="1"/>
          <p:nvPr userDrawn="1"/>
        </p:nvSpPr>
        <p:spPr>
          <a:xfrm>
            <a:off x="-2166134" y="2749100"/>
            <a:ext cx="2166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prstClr val="black"/>
                </a:solidFill>
                <a:latin typeface="하림 B"/>
                <a:ea typeface="하림 B"/>
              </a:rPr>
              <a:t>전체이미지 텍스트</a:t>
            </a:r>
            <a:br>
              <a:rPr lang="en-US" altLang="ko-KR" sz="1600">
                <a:solidFill>
                  <a:prstClr val="black"/>
                </a:solidFill>
                <a:latin typeface="하림 B"/>
                <a:ea typeface="하림 B"/>
              </a:rPr>
            </a:br>
            <a:r>
              <a:rPr lang="ko-KR" altLang="en-US" sz="1100">
                <a:solidFill>
                  <a:prstClr val="black"/>
                </a:solidFill>
              </a:rPr>
              <a:t>우측 검은바탕 텍스트박스를</a:t>
            </a:r>
            <a:br>
              <a:rPr lang="en-US" altLang="ko-KR" sz="1100">
                <a:solidFill>
                  <a:prstClr val="black"/>
                </a:solidFill>
              </a:rPr>
            </a:br>
            <a:r>
              <a:rPr lang="ko-KR" altLang="en-US" sz="1100">
                <a:solidFill>
                  <a:prstClr val="black"/>
                </a:solidFill>
              </a:rPr>
              <a:t>복사해서 사용</a:t>
            </a:r>
            <a:r>
              <a:rPr lang="en-US" altLang="ko-KR" sz="1100">
                <a:solidFill>
                  <a:prstClr val="black"/>
                </a:solidFill>
                <a:sym typeface="Wingdings" panose="05000000000000000000" pitchFamily="2" charset="2"/>
              </a:rPr>
              <a:t>.</a:t>
            </a:r>
            <a:endParaRPr lang="en-US" altLang="ko-KR" sz="1100">
              <a:solidFill>
                <a:prstClr val="black"/>
              </a:solidFill>
            </a:endParaRPr>
          </a:p>
        </p:txBody>
      </p:sp>
      <p:sp>
        <p:nvSpPr>
          <p:cNvPr id="63" name="TextBox 62"/>
          <p:cNvSpPr txBox="1"/>
          <p:nvPr userDrawn="1"/>
        </p:nvSpPr>
        <p:spPr>
          <a:xfrm>
            <a:off x="-2166134" y="723900"/>
            <a:ext cx="2166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prstClr val="black"/>
                </a:solidFill>
                <a:latin typeface="하림 B"/>
                <a:ea typeface="하림 B"/>
              </a:rPr>
              <a:t>전체이미지 자르기</a:t>
            </a:r>
            <a:br>
              <a:rPr lang="en-US" altLang="ko-KR" sz="1600">
                <a:solidFill>
                  <a:prstClr val="black"/>
                </a:solidFill>
                <a:latin typeface="하림 B"/>
                <a:ea typeface="하림 B"/>
              </a:rPr>
            </a:br>
            <a:r>
              <a:rPr lang="ko-KR" altLang="en-US" sz="1100">
                <a:solidFill>
                  <a:prstClr val="black"/>
                </a:solidFill>
              </a:rPr>
              <a:t>보기탭 </a:t>
            </a:r>
            <a:r>
              <a:rPr lang="en-US" altLang="ko-KR" sz="1100">
                <a:solidFill>
                  <a:prstClr val="black"/>
                </a:solidFill>
              </a:rPr>
              <a:t>&gt; </a:t>
            </a:r>
            <a:r>
              <a:rPr lang="ko-KR" altLang="en-US" sz="1100">
                <a:solidFill>
                  <a:prstClr val="black"/>
                </a:solidFill>
              </a:rPr>
              <a:t>안내선 을 기준으로</a:t>
            </a:r>
            <a:br>
              <a:rPr lang="en-US" altLang="ko-KR" sz="1100">
                <a:solidFill>
                  <a:prstClr val="black"/>
                </a:solidFill>
              </a:rPr>
            </a:br>
            <a:r>
              <a:rPr lang="ko-KR" altLang="en-US" sz="1100">
                <a:solidFill>
                  <a:prstClr val="black"/>
                </a:solidFill>
              </a:rPr>
              <a:t>이미지를 자른다</a:t>
            </a:r>
            <a:r>
              <a:rPr lang="en-US" altLang="ko-KR" sz="1100">
                <a:solidFill>
                  <a:prstClr val="black"/>
                </a:solidFill>
                <a:sym typeface="Wingdings" panose="05000000000000000000" pitchFamily="2" charset="2"/>
              </a:rPr>
              <a:t>.</a:t>
            </a:r>
            <a:endParaRPr lang="en-US" altLang="ko-KR" sz="1100">
              <a:solidFill>
                <a:prstClr val="black"/>
              </a:solidFill>
            </a:endParaRPr>
          </a:p>
        </p:txBody>
      </p:sp>
      <p:sp>
        <p:nvSpPr>
          <p:cNvPr id="66" name="TextBox 65"/>
          <p:cNvSpPr txBox="1"/>
          <p:nvPr userDrawn="1"/>
        </p:nvSpPr>
        <p:spPr>
          <a:xfrm>
            <a:off x="-2166134" y="3195"/>
            <a:ext cx="2060436" cy="52226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noAutofit/>
          </a:bodyPr>
          <a:lstStyle/>
          <a:p>
            <a:r>
              <a:rPr lang="ko-KR" altLang="en-US" sz="1100">
                <a:solidFill>
                  <a:srgbClr val="FF9A37"/>
                </a:solidFill>
                <a:latin typeface="하림 B"/>
                <a:ea typeface="하림 B"/>
              </a:rPr>
              <a:t>전체이미지</a:t>
            </a:r>
            <a:r>
              <a:rPr lang="ko-KR" altLang="en-US" sz="1100">
                <a:solidFill>
                  <a:prstClr val="white"/>
                </a:solidFill>
                <a:latin typeface="하림 B"/>
                <a:ea typeface="하림 B"/>
              </a:rPr>
              <a:t> 레이아웃</a:t>
            </a:r>
            <a:endParaRPr lang="en-US" altLang="ko-KR" sz="110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166134" y="2299736"/>
            <a:ext cx="2166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prstClr val="black"/>
                </a:solidFill>
                <a:latin typeface="하림 B"/>
                <a:ea typeface="하림 B"/>
              </a:rPr>
              <a:t>높이기준으로 가운데 정렬</a:t>
            </a:r>
            <a:endParaRPr lang="en-US" altLang="ko-KR" sz="110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2149475" y="4324937"/>
            <a:ext cx="1207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>
                <a:latin typeface="+mj-ea"/>
                <a:ea typeface="+mj-ea"/>
              </a:rPr>
              <a:t>말풍선</a:t>
            </a:r>
            <a:br>
              <a:rPr lang="en-US" altLang="ko-KR" sz="1600">
                <a:latin typeface="+mj-ea"/>
                <a:ea typeface="+mj-ea"/>
              </a:rPr>
            </a:br>
            <a:r>
              <a:rPr lang="ko-KR" altLang="en-US" sz="1100"/>
              <a:t>풍선꼬리 조정가능</a:t>
            </a:r>
            <a:endParaRPr lang="ko-KR" altLang="en-US" sz="1400"/>
          </a:p>
        </p:txBody>
      </p:sp>
      <p:sp>
        <p:nvSpPr>
          <p:cNvPr id="10" name="TextBox 9"/>
          <p:cNvSpPr txBox="1"/>
          <p:nvPr userDrawn="1"/>
        </p:nvSpPr>
        <p:spPr>
          <a:xfrm>
            <a:off x="-2149476" y="3537018"/>
            <a:ext cx="2043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schemeClr val="tx1"/>
                </a:solidFill>
                <a:latin typeface="+mj-ea"/>
                <a:ea typeface="+mj-ea"/>
              </a:rPr>
              <a:t>스타일 복사적용</a:t>
            </a:r>
            <a:endParaRPr lang="en-US" altLang="ko-KR" sz="140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ko-KR" altLang="en-US" sz="1100"/>
              <a:t>컨트롤</a:t>
            </a:r>
            <a:r>
              <a:rPr lang="en-US" altLang="ko-KR" sz="1100"/>
              <a:t> + </a:t>
            </a:r>
            <a:r>
              <a:rPr lang="ko-KR" altLang="en-US" sz="1100"/>
              <a:t>쉬프트</a:t>
            </a:r>
            <a:r>
              <a:rPr lang="en-US" altLang="ko-KR" sz="1100"/>
              <a:t> + C</a:t>
            </a:r>
            <a:br>
              <a:rPr lang="en-US" altLang="ko-KR" sz="1100"/>
            </a:br>
            <a:r>
              <a:rPr lang="ko-KR" altLang="en-US" sz="1100"/>
              <a:t>컨트롤</a:t>
            </a:r>
            <a:r>
              <a:rPr lang="en-US" altLang="ko-KR" sz="1100"/>
              <a:t> + </a:t>
            </a:r>
            <a:r>
              <a:rPr lang="ko-KR" altLang="en-US" sz="1100"/>
              <a:t>쉬프트</a:t>
            </a:r>
            <a:r>
              <a:rPr lang="en-US" altLang="ko-KR" sz="1100"/>
              <a:t> + V</a:t>
            </a:r>
            <a:endParaRPr lang="ko-KR" altLang="en-US" sz="110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91B2968-7CF5-4BA3-91F1-89974FEAFC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43496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41">
          <p15:clr>
            <a:srgbClr val="FBAE40"/>
          </p15:clr>
        </p15:guide>
        <p15:guide id="3" orient="horz" pos="224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orient="horz" pos="456">
          <p15:clr>
            <a:srgbClr val="FBAE40"/>
          </p15:clr>
        </p15:guide>
        <p15:guide id="6" pos="339">
          <p15:clr>
            <a:srgbClr val="FBAE40"/>
          </p15:clr>
        </p15:guide>
        <p15:guide id="7" orient="horz" pos="2160">
          <p15:clr>
            <a:srgbClr val="FBAE40"/>
          </p15:clr>
        </p15:guide>
        <p15:guide id="8" orient="horz">
          <p15:clr>
            <a:srgbClr val="FBAE40"/>
          </p15:clr>
        </p15:guide>
        <p15:guide id="9" orient="horz" pos="4315">
          <p15:clr>
            <a:srgbClr val="FBAE40"/>
          </p15:clr>
        </p15:guide>
        <p15:guide id="10">
          <p15:clr>
            <a:srgbClr val="FBAE40"/>
          </p15:clr>
        </p15:guide>
        <p15:guide id="11" pos="76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페이지추가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7D9A311-ECA3-41A1-8589-D5DAB04569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536330" y="97960"/>
            <a:ext cx="9000761" cy="332399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ko-KR" altLang="en-US" sz="2400" b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ko-KR" altLang="en-US"/>
              <a:t>기본페이지입니다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04EF952-4CC9-4A7D-96E0-5A4AE21D2D52}"/>
              </a:ext>
            </a:extLst>
          </p:cNvPr>
          <p:cNvSpPr/>
          <p:nvPr userDrawn="1"/>
        </p:nvSpPr>
        <p:spPr>
          <a:xfrm>
            <a:off x="0" y="6463224"/>
            <a:ext cx="12192000" cy="36000"/>
          </a:xfrm>
          <a:prstGeom prst="rect">
            <a:avLst/>
          </a:prstGeom>
          <a:gradFill flip="none" rotWithShape="1">
            <a:gsLst>
              <a:gs pos="100000">
                <a:srgbClr val="D61320"/>
              </a:gs>
              <a:gs pos="0">
                <a:srgbClr val="D0172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25000" lnSpcReduction="20000"/>
          </a:bodyPr>
          <a:lstStyle/>
          <a:p>
            <a:pPr algn="ctr"/>
            <a:endParaRPr lang="ko-KR" altLang="en-US" sz="2000"/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EFB5C125-03F9-4E2C-BB79-A2EAC3349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050" y="6517474"/>
            <a:ext cx="1239075" cy="31105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2362103-7DD6-4FB1-BA6D-B1699E89094C}"/>
              </a:ext>
            </a:extLst>
          </p:cNvPr>
          <p:cNvSpPr txBox="1"/>
          <p:nvPr userDrawn="1"/>
        </p:nvSpPr>
        <p:spPr>
          <a:xfrm>
            <a:off x="5875644" y="6596057"/>
            <a:ext cx="440713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fld id="{334C7D46-6ED5-48EB-AD88-A870905DF890}" type="slidenum">
              <a:rPr lang="ko-KR" altLang="en-US" sz="10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‹#›</a:t>
            </a:fld>
            <a:endParaRPr lang="ko-KR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44D3E87B-E639-4B0F-9F72-B2B255F181C9}"/>
              </a:ext>
            </a:extLst>
          </p:cNvPr>
          <p:cNvSpPr>
            <a:spLocks noChangeAspect="1"/>
          </p:cNvSpPr>
          <p:nvPr userDrawn="1"/>
        </p:nvSpPr>
        <p:spPr>
          <a:xfrm>
            <a:off x="538163" y="6583937"/>
            <a:ext cx="2861324" cy="166008"/>
          </a:xfrm>
          <a:custGeom>
            <a:avLst/>
            <a:gdLst>
              <a:gd name="connsiteX0" fmla="*/ 5825775 w 6831234"/>
              <a:gd name="connsiteY0" fmla="*/ 339376 h 396335"/>
              <a:gd name="connsiteX1" fmla="*/ 5825775 w 6831234"/>
              <a:gd name="connsiteY1" fmla="*/ 343852 h 396335"/>
              <a:gd name="connsiteX2" fmla="*/ 5825204 w 6831234"/>
              <a:gd name="connsiteY2" fmla="*/ 341185 h 396335"/>
              <a:gd name="connsiteX3" fmla="*/ 5825775 w 6831234"/>
              <a:gd name="connsiteY3" fmla="*/ 339376 h 396335"/>
              <a:gd name="connsiteX4" fmla="*/ 5517356 w 6831234"/>
              <a:gd name="connsiteY4" fmla="*/ 333375 h 396335"/>
              <a:gd name="connsiteX5" fmla="*/ 5553170 w 6831234"/>
              <a:gd name="connsiteY5" fmla="*/ 347091 h 396335"/>
              <a:gd name="connsiteX6" fmla="*/ 5579745 w 6831234"/>
              <a:gd name="connsiteY6" fmla="*/ 368617 h 396335"/>
              <a:gd name="connsiteX7" fmla="*/ 5579745 w 6831234"/>
              <a:gd name="connsiteY7" fmla="*/ 377285 h 396335"/>
              <a:gd name="connsiteX8" fmla="*/ 5579935 w 6831234"/>
              <a:gd name="connsiteY8" fmla="*/ 377285 h 396335"/>
              <a:gd name="connsiteX9" fmla="*/ 5573172 w 6831234"/>
              <a:gd name="connsiteY9" fmla="*/ 379857 h 396335"/>
              <a:gd name="connsiteX10" fmla="*/ 5567362 w 6831234"/>
              <a:gd name="connsiteY10" fmla="*/ 381667 h 396335"/>
              <a:gd name="connsiteX11" fmla="*/ 5562695 w 6831234"/>
              <a:gd name="connsiteY11" fmla="*/ 382714 h 396335"/>
              <a:gd name="connsiteX12" fmla="*/ 5558028 w 6831234"/>
              <a:gd name="connsiteY12" fmla="*/ 383953 h 396335"/>
              <a:gd name="connsiteX13" fmla="*/ 5528786 w 6831234"/>
              <a:gd name="connsiteY13" fmla="*/ 371189 h 396335"/>
              <a:gd name="connsiteX14" fmla="*/ 5497544 w 6831234"/>
              <a:gd name="connsiteY14" fmla="*/ 343471 h 396335"/>
              <a:gd name="connsiteX15" fmla="*/ 5497544 w 6831234"/>
              <a:gd name="connsiteY15" fmla="*/ 337375 h 396335"/>
              <a:gd name="connsiteX16" fmla="*/ 5508403 w 6831234"/>
              <a:gd name="connsiteY16" fmla="*/ 334899 h 396335"/>
              <a:gd name="connsiteX17" fmla="*/ 5517356 w 6831234"/>
              <a:gd name="connsiteY17" fmla="*/ 333375 h 396335"/>
              <a:gd name="connsiteX18" fmla="*/ 2457259 w 6831234"/>
              <a:gd name="connsiteY18" fmla="*/ 306229 h 396335"/>
              <a:gd name="connsiteX19" fmla="*/ 2457831 w 6831234"/>
              <a:gd name="connsiteY19" fmla="*/ 306229 h 396335"/>
              <a:gd name="connsiteX20" fmla="*/ 2457831 w 6831234"/>
              <a:gd name="connsiteY20" fmla="*/ 306896 h 396335"/>
              <a:gd name="connsiteX21" fmla="*/ 2457259 w 6831234"/>
              <a:gd name="connsiteY21" fmla="*/ 306229 h 396335"/>
              <a:gd name="connsiteX22" fmla="*/ 473678 w 6831234"/>
              <a:gd name="connsiteY22" fmla="*/ 306229 h 396335"/>
              <a:gd name="connsiteX23" fmla="*/ 493395 w 6831234"/>
              <a:gd name="connsiteY23" fmla="*/ 326041 h 396335"/>
              <a:gd name="connsiteX24" fmla="*/ 473678 w 6831234"/>
              <a:gd name="connsiteY24" fmla="*/ 345567 h 396335"/>
              <a:gd name="connsiteX25" fmla="*/ 453866 w 6831234"/>
              <a:gd name="connsiteY25" fmla="*/ 326041 h 396335"/>
              <a:gd name="connsiteX26" fmla="*/ 473678 w 6831234"/>
              <a:gd name="connsiteY26" fmla="*/ 306229 h 396335"/>
              <a:gd name="connsiteX27" fmla="*/ 6790467 w 6831234"/>
              <a:gd name="connsiteY27" fmla="*/ 273844 h 396335"/>
              <a:gd name="connsiteX28" fmla="*/ 6801707 w 6831234"/>
              <a:gd name="connsiteY28" fmla="*/ 277178 h 396335"/>
              <a:gd name="connsiteX29" fmla="*/ 6808088 w 6831234"/>
              <a:gd name="connsiteY29" fmla="*/ 287179 h 396335"/>
              <a:gd name="connsiteX30" fmla="*/ 6808184 w 6831234"/>
              <a:gd name="connsiteY30" fmla="*/ 291084 h 396335"/>
              <a:gd name="connsiteX31" fmla="*/ 6808088 w 6831234"/>
              <a:gd name="connsiteY31" fmla="*/ 294704 h 396335"/>
              <a:gd name="connsiteX32" fmla="*/ 6804088 w 6831234"/>
              <a:gd name="connsiteY32" fmla="*/ 308134 h 396335"/>
              <a:gd name="connsiteX33" fmla="*/ 6801992 w 6831234"/>
              <a:gd name="connsiteY33" fmla="*/ 323374 h 396335"/>
              <a:gd name="connsiteX34" fmla="*/ 6798563 w 6831234"/>
              <a:gd name="connsiteY34" fmla="*/ 325565 h 396335"/>
              <a:gd name="connsiteX35" fmla="*/ 6795324 w 6831234"/>
              <a:gd name="connsiteY35" fmla="*/ 327374 h 396335"/>
              <a:gd name="connsiteX36" fmla="*/ 6792276 w 6831234"/>
              <a:gd name="connsiteY36" fmla="*/ 329089 h 396335"/>
              <a:gd name="connsiteX37" fmla="*/ 6791800 w 6831234"/>
              <a:gd name="connsiteY37" fmla="*/ 331280 h 396335"/>
              <a:gd name="connsiteX38" fmla="*/ 6775703 w 6831234"/>
              <a:gd name="connsiteY38" fmla="*/ 310801 h 396335"/>
              <a:gd name="connsiteX39" fmla="*/ 6770655 w 6831234"/>
              <a:gd name="connsiteY39" fmla="*/ 289941 h 396335"/>
              <a:gd name="connsiteX40" fmla="*/ 6778560 w 6831234"/>
              <a:gd name="connsiteY40" fmla="*/ 277940 h 396335"/>
              <a:gd name="connsiteX41" fmla="*/ 6790467 w 6831234"/>
              <a:gd name="connsiteY41" fmla="*/ 273844 h 396335"/>
              <a:gd name="connsiteX42" fmla="*/ 4056792 w 6831234"/>
              <a:gd name="connsiteY42" fmla="*/ 271462 h 396335"/>
              <a:gd name="connsiteX43" fmla="*/ 4033647 w 6831234"/>
              <a:gd name="connsiteY43" fmla="*/ 302799 h 396335"/>
              <a:gd name="connsiteX44" fmla="*/ 4021264 w 6831234"/>
              <a:gd name="connsiteY44" fmla="*/ 338232 h 396335"/>
              <a:gd name="connsiteX45" fmla="*/ 4021741 w 6831234"/>
              <a:gd name="connsiteY45" fmla="*/ 341661 h 396335"/>
              <a:gd name="connsiteX46" fmla="*/ 4022407 w 6831234"/>
              <a:gd name="connsiteY46" fmla="*/ 344995 h 396335"/>
              <a:gd name="connsiteX47" fmla="*/ 4030980 w 6831234"/>
              <a:gd name="connsiteY47" fmla="*/ 344995 h 396335"/>
              <a:gd name="connsiteX48" fmla="*/ 4056792 w 6831234"/>
              <a:gd name="connsiteY48" fmla="*/ 334613 h 396335"/>
              <a:gd name="connsiteX49" fmla="*/ 4077652 w 6831234"/>
              <a:gd name="connsiteY49" fmla="*/ 314515 h 396335"/>
              <a:gd name="connsiteX50" fmla="*/ 4068508 w 6831234"/>
              <a:gd name="connsiteY50" fmla="*/ 292893 h 396335"/>
              <a:gd name="connsiteX51" fmla="*/ 4056792 w 6831234"/>
              <a:gd name="connsiteY51" fmla="*/ 271462 h 396335"/>
              <a:gd name="connsiteX52" fmla="*/ 216219 w 6831234"/>
              <a:gd name="connsiteY52" fmla="*/ 265747 h 396335"/>
              <a:gd name="connsiteX53" fmla="*/ 231362 w 6831234"/>
              <a:gd name="connsiteY53" fmla="*/ 270415 h 396335"/>
              <a:gd name="connsiteX54" fmla="*/ 243554 w 6831234"/>
              <a:gd name="connsiteY54" fmla="*/ 278511 h 396335"/>
              <a:gd name="connsiteX55" fmla="*/ 245650 w 6831234"/>
              <a:gd name="connsiteY55" fmla="*/ 303943 h 396335"/>
              <a:gd name="connsiteX56" fmla="*/ 248412 w 6831234"/>
              <a:gd name="connsiteY56" fmla="*/ 321850 h 396335"/>
              <a:gd name="connsiteX57" fmla="*/ 249746 w 6831234"/>
              <a:gd name="connsiteY57" fmla="*/ 323183 h 396335"/>
              <a:gd name="connsiteX58" fmla="*/ 334899 w 6831234"/>
              <a:gd name="connsiteY58" fmla="*/ 286321 h 396335"/>
              <a:gd name="connsiteX59" fmla="*/ 340234 w 6831234"/>
              <a:gd name="connsiteY59" fmla="*/ 288036 h 396335"/>
              <a:gd name="connsiteX60" fmla="*/ 342710 w 6831234"/>
              <a:gd name="connsiteY60" fmla="*/ 288512 h 396335"/>
              <a:gd name="connsiteX61" fmla="*/ 345662 w 6831234"/>
              <a:gd name="connsiteY61" fmla="*/ 289655 h 396335"/>
              <a:gd name="connsiteX62" fmla="*/ 335661 w 6831234"/>
              <a:gd name="connsiteY62" fmla="*/ 299656 h 396335"/>
              <a:gd name="connsiteX63" fmla="*/ 324422 w 6831234"/>
              <a:gd name="connsiteY63" fmla="*/ 312325 h 396335"/>
              <a:gd name="connsiteX64" fmla="*/ 290323 w 6831234"/>
              <a:gd name="connsiteY64" fmla="*/ 332803 h 396335"/>
              <a:gd name="connsiteX65" fmla="*/ 248318 w 6831234"/>
              <a:gd name="connsiteY65" fmla="*/ 350520 h 396335"/>
              <a:gd name="connsiteX66" fmla="*/ 242030 w 6831234"/>
              <a:gd name="connsiteY66" fmla="*/ 350520 h 396335"/>
              <a:gd name="connsiteX67" fmla="*/ 223742 w 6831234"/>
              <a:gd name="connsiteY67" fmla="*/ 347567 h 396335"/>
              <a:gd name="connsiteX68" fmla="*/ 203835 w 6831234"/>
              <a:gd name="connsiteY68" fmla="*/ 336042 h 396335"/>
              <a:gd name="connsiteX69" fmla="*/ 205550 w 6831234"/>
              <a:gd name="connsiteY69" fmla="*/ 336804 h 396335"/>
              <a:gd name="connsiteX70" fmla="*/ 206788 w 6831234"/>
              <a:gd name="connsiteY70" fmla="*/ 336613 h 396335"/>
              <a:gd name="connsiteX71" fmla="*/ 196310 w 6831234"/>
              <a:gd name="connsiteY71" fmla="*/ 319183 h 396335"/>
              <a:gd name="connsiteX72" fmla="*/ 192977 w 6831234"/>
              <a:gd name="connsiteY72" fmla="*/ 288988 h 396335"/>
              <a:gd name="connsiteX73" fmla="*/ 193167 w 6831234"/>
              <a:gd name="connsiteY73" fmla="*/ 283178 h 396335"/>
              <a:gd name="connsiteX74" fmla="*/ 194215 w 6831234"/>
              <a:gd name="connsiteY74" fmla="*/ 275368 h 396335"/>
              <a:gd name="connsiteX75" fmla="*/ 206883 w 6831234"/>
              <a:gd name="connsiteY75" fmla="*/ 269462 h 396335"/>
              <a:gd name="connsiteX76" fmla="*/ 216219 w 6831234"/>
              <a:gd name="connsiteY76" fmla="*/ 265747 h 396335"/>
              <a:gd name="connsiteX77" fmla="*/ 3164490 w 6831234"/>
              <a:gd name="connsiteY77" fmla="*/ 256890 h 396335"/>
              <a:gd name="connsiteX78" fmla="*/ 3173444 w 6831234"/>
              <a:gd name="connsiteY78" fmla="*/ 258795 h 396335"/>
              <a:gd name="connsiteX79" fmla="*/ 3180778 w 6831234"/>
              <a:gd name="connsiteY79" fmla="*/ 261938 h 396335"/>
              <a:gd name="connsiteX80" fmla="*/ 3195161 w 6831234"/>
              <a:gd name="connsiteY80" fmla="*/ 278035 h 396335"/>
              <a:gd name="connsiteX81" fmla="*/ 3207067 w 6831234"/>
              <a:gd name="connsiteY81" fmla="*/ 287179 h 396335"/>
              <a:gd name="connsiteX82" fmla="*/ 3205543 w 6831234"/>
              <a:gd name="connsiteY82" fmla="*/ 290322 h 396335"/>
              <a:gd name="connsiteX83" fmla="*/ 3203924 w 6831234"/>
              <a:gd name="connsiteY83" fmla="*/ 294132 h 396335"/>
              <a:gd name="connsiteX84" fmla="*/ 3202590 w 6831234"/>
              <a:gd name="connsiteY84" fmla="*/ 303276 h 396335"/>
              <a:gd name="connsiteX85" fmla="*/ 3202400 w 6831234"/>
              <a:gd name="connsiteY85" fmla="*/ 308706 h 396335"/>
              <a:gd name="connsiteX86" fmla="*/ 3204876 w 6831234"/>
              <a:gd name="connsiteY86" fmla="*/ 321088 h 396335"/>
              <a:gd name="connsiteX87" fmla="*/ 3208305 w 6831234"/>
              <a:gd name="connsiteY87" fmla="*/ 333280 h 396335"/>
              <a:gd name="connsiteX88" fmla="*/ 3210496 w 6831234"/>
              <a:gd name="connsiteY88" fmla="*/ 333280 h 396335"/>
              <a:gd name="connsiteX89" fmla="*/ 3231451 w 6831234"/>
              <a:gd name="connsiteY89" fmla="*/ 325374 h 396335"/>
              <a:gd name="connsiteX90" fmla="*/ 3249549 w 6831234"/>
              <a:gd name="connsiteY90" fmla="*/ 316611 h 396335"/>
              <a:gd name="connsiteX91" fmla="*/ 3280886 w 6831234"/>
              <a:gd name="connsiteY91" fmla="*/ 305086 h 396335"/>
              <a:gd name="connsiteX92" fmla="*/ 3314985 w 6831234"/>
              <a:gd name="connsiteY92" fmla="*/ 298228 h 396335"/>
              <a:gd name="connsiteX93" fmla="*/ 3318033 w 6831234"/>
              <a:gd name="connsiteY93" fmla="*/ 301562 h 396335"/>
              <a:gd name="connsiteX94" fmla="*/ 3320034 w 6831234"/>
              <a:gd name="connsiteY94" fmla="*/ 303086 h 396335"/>
              <a:gd name="connsiteX95" fmla="*/ 3322319 w 6831234"/>
              <a:gd name="connsiteY95" fmla="*/ 302800 h 396335"/>
              <a:gd name="connsiteX96" fmla="*/ 3322986 w 6831234"/>
              <a:gd name="connsiteY96" fmla="*/ 302705 h 396335"/>
              <a:gd name="connsiteX97" fmla="*/ 3323653 w 6831234"/>
              <a:gd name="connsiteY97" fmla="*/ 303848 h 396335"/>
              <a:gd name="connsiteX98" fmla="*/ 3324796 w 6831234"/>
              <a:gd name="connsiteY98" fmla="*/ 304800 h 396335"/>
              <a:gd name="connsiteX99" fmla="*/ 3320319 w 6831234"/>
              <a:gd name="connsiteY99" fmla="*/ 307182 h 396335"/>
              <a:gd name="connsiteX100" fmla="*/ 3316033 w 6831234"/>
              <a:gd name="connsiteY100" fmla="*/ 309753 h 396335"/>
              <a:gd name="connsiteX101" fmla="*/ 3314223 w 6831234"/>
              <a:gd name="connsiteY101" fmla="*/ 313087 h 396335"/>
              <a:gd name="connsiteX102" fmla="*/ 3311651 w 6831234"/>
              <a:gd name="connsiteY102" fmla="*/ 316326 h 396335"/>
              <a:gd name="connsiteX103" fmla="*/ 3288696 w 6831234"/>
              <a:gd name="connsiteY103" fmla="*/ 333185 h 396335"/>
              <a:gd name="connsiteX104" fmla="*/ 3264503 w 6831234"/>
              <a:gd name="connsiteY104" fmla="*/ 347663 h 396335"/>
              <a:gd name="connsiteX105" fmla="*/ 3243357 w 6831234"/>
              <a:gd name="connsiteY105" fmla="*/ 358902 h 396335"/>
              <a:gd name="connsiteX106" fmla="*/ 3217640 w 6831234"/>
              <a:gd name="connsiteY106" fmla="*/ 368142 h 396335"/>
              <a:gd name="connsiteX107" fmla="*/ 3212592 w 6831234"/>
              <a:gd name="connsiteY107" fmla="*/ 368427 h 396335"/>
              <a:gd name="connsiteX108" fmla="*/ 3207448 w 6831234"/>
              <a:gd name="connsiteY108" fmla="*/ 368142 h 396335"/>
              <a:gd name="connsiteX109" fmla="*/ 3206496 w 6831234"/>
              <a:gd name="connsiteY109" fmla="*/ 368522 h 396335"/>
              <a:gd name="connsiteX110" fmla="*/ 3204591 w 6831234"/>
              <a:gd name="connsiteY110" fmla="*/ 369475 h 396335"/>
              <a:gd name="connsiteX111" fmla="*/ 3182588 w 6831234"/>
              <a:gd name="connsiteY111" fmla="*/ 364522 h 396335"/>
              <a:gd name="connsiteX112" fmla="*/ 3165919 w 6831234"/>
              <a:gd name="connsiteY112" fmla="*/ 356235 h 396335"/>
              <a:gd name="connsiteX113" fmla="*/ 3156680 w 6831234"/>
              <a:gd name="connsiteY113" fmla="*/ 351187 h 396335"/>
              <a:gd name="connsiteX114" fmla="*/ 3149250 w 6831234"/>
              <a:gd name="connsiteY114" fmla="*/ 342805 h 396335"/>
              <a:gd name="connsiteX115" fmla="*/ 3144011 w 6831234"/>
              <a:gd name="connsiteY115" fmla="*/ 322326 h 396335"/>
              <a:gd name="connsiteX116" fmla="*/ 3141821 w 6831234"/>
              <a:gd name="connsiteY116" fmla="*/ 296418 h 396335"/>
              <a:gd name="connsiteX117" fmla="*/ 3143345 w 6831234"/>
              <a:gd name="connsiteY117" fmla="*/ 277083 h 396335"/>
              <a:gd name="connsiteX118" fmla="*/ 3148584 w 6831234"/>
              <a:gd name="connsiteY118" fmla="*/ 260890 h 396335"/>
              <a:gd name="connsiteX119" fmla="*/ 3155727 w 6831234"/>
              <a:gd name="connsiteY119" fmla="*/ 258223 h 396335"/>
              <a:gd name="connsiteX120" fmla="*/ 3164490 w 6831234"/>
              <a:gd name="connsiteY120" fmla="*/ 256890 h 396335"/>
              <a:gd name="connsiteX121" fmla="*/ 4050982 w 6831234"/>
              <a:gd name="connsiteY121" fmla="*/ 254889 h 396335"/>
              <a:gd name="connsiteX122" fmla="*/ 4055650 w 6831234"/>
              <a:gd name="connsiteY122" fmla="*/ 260413 h 396335"/>
              <a:gd name="connsiteX123" fmla="*/ 4059459 w 6831234"/>
              <a:gd name="connsiteY123" fmla="*/ 265842 h 396335"/>
              <a:gd name="connsiteX124" fmla="*/ 4061365 w 6831234"/>
              <a:gd name="connsiteY124" fmla="*/ 272129 h 396335"/>
              <a:gd name="connsiteX125" fmla="*/ 4066984 w 6831234"/>
              <a:gd name="connsiteY125" fmla="*/ 276987 h 396335"/>
              <a:gd name="connsiteX126" fmla="*/ 4072413 w 6831234"/>
              <a:gd name="connsiteY126" fmla="*/ 275177 h 396335"/>
              <a:gd name="connsiteX127" fmla="*/ 4077652 w 6831234"/>
              <a:gd name="connsiteY127" fmla="*/ 273462 h 396335"/>
              <a:gd name="connsiteX128" fmla="*/ 4105084 w 6831234"/>
              <a:gd name="connsiteY128" fmla="*/ 283845 h 396335"/>
              <a:gd name="connsiteX129" fmla="*/ 4118991 w 6831234"/>
              <a:gd name="connsiteY129" fmla="*/ 309848 h 396335"/>
              <a:gd name="connsiteX130" fmla="*/ 4088796 w 6831234"/>
              <a:gd name="connsiteY130" fmla="*/ 357187 h 396335"/>
              <a:gd name="connsiteX131" fmla="*/ 4041362 w 6831234"/>
              <a:gd name="connsiteY131" fmla="*/ 376999 h 396335"/>
              <a:gd name="connsiteX132" fmla="*/ 4037076 w 6831234"/>
              <a:gd name="connsiteY132" fmla="*/ 375856 h 396335"/>
              <a:gd name="connsiteX133" fmla="*/ 4032790 w 6831234"/>
              <a:gd name="connsiteY133" fmla="*/ 374713 h 396335"/>
              <a:gd name="connsiteX134" fmla="*/ 4022312 w 6831234"/>
              <a:gd name="connsiteY134" fmla="*/ 371475 h 396335"/>
              <a:gd name="connsiteX135" fmla="*/ 4008025 w 6831234"/>
              <a:gd name="connsiteY135" fmla="*/ 367284 h 396335"/>
              <a:gd name="connsiteX136" fmla="*/ 3974782 w 6831234"/>
              <a:gd name="connsiteY136" fmla="*/ 347472 h 396335"/>
              <a:gd name="connsiteX137" fmla="*/ 3965067 w 6831234"/>
              <a:gd name="connsiteY137" fmla="*/ 317182 h 396335"/>
              <a:gd name="connsiteX138" fmla="*/ 3973734 w 6831234"/>
              <a:gd name="connsiteY138" fmla="*/ 286321 h 396335"/>
              <a:gd name="connsiteX139" fmla="*/ 3992689 w 6831234"/>
              <a:gd name="connsiteY139" fmla="*/ 264985 h 396335"/>
              <a:gd name="connsiteX140" fmla="*/ 4021741 w 6831234"/>
              <a:gd name="connsiteY140" fmla="*/ 256603 h 396335"/>
              <a:gd name="connsiteX141" fmla="*/ 4050982 w 6831234"/>
              <a:gd name="connsiteY141" fmla="*/ 254889 h 396335"/>
              <a:gd name="connsiteX142" fmla="*/ 3734371 w 6831234"/>
              <a:gd name="connsiteY142" fmla="*/ 245364 h 396335"/>
              <a:gd name="connsiteX143" fmla="*/ 3755993 w 6831234"/>
              <a:gd name="connsiteY143" fmla="*/ 246316 h 396335"/>
              <a:gd name="connsiteX144" fmla="*/ 3772186 w 6831234"/>
              <a:gd name="connsiteY144" fmla="*/ 249078 h 396335"/>
              <a:gd name="connsiteX145" fmla="*/ 3773614 w 6831234"/>
              <a:gd name="connsiteY145" fmla="*/ 253079 h 396335"/>
              <a:gd name="connsiteX146" fmla="*/ 3774757 w 6831234"/>
              <a:gd name="connsiteY146" fmla="*/ 258032 h 396335"/>
              <a:gd name="connsiteX147" fmla="*/ 3766090 w 6831234"/>
              <a:gd name="connsiteY147" fmla="*/ 267366 h 396335"/>
              <a:gd name="connsiteX148" fmla="*/ 3755707 w 6831234"/>
              <a:gd name="connsiteY148" fmla="*/ 275939 h 396335"/>
              <a:gd name="connsiteX149" fmla="*/ 3749040 w 6831234"/>
              <a:gd name="connsiteY149" fmla="*/ 286321 h 396335"/>
              <a:gd name="connsiteX150" fmla="*/ 3743706 w 6831234"/>
              <a:gd name="connsiteY150" fmla="*/ 298227 h 396335"/>
              <a:gd name="connsiteX151" fmla="*/ 3741039 w 6831234"/>
              <a:gd name="connsiteY151" fmla="*/ 301561 h 396335"/>
              <a:gd name="connsiteX152" fmla="*/ 3736943 w 6831234"/>
              <a:gd name="connsiteY152" fmla="*/ 304800 h 396335"/>
              <a:gd name="connsiteX153" fmla="*/ 3738181 w 6831234"/>
              <a:gd name="connsiteY153" fmla="*/ 305181 h 396335"/>
              <a:gd name="connsiteX154" fmla="*/ 3739324 w 6831234"/>
              <a:gd name="connsiteY154" fmla="*/ 306324 h 396335"/>
              <a:gd name="connsiteX155" fmla="*/ 3735991 w 6831234"/>
              <a:gd name="connsiteY155" fmla="*/ 313182 h 396335"/>
              <a:gd name="connsiteX156" fmla="*/ 3735800 w 6831234"/>
              <a:gd name="connsiteY156" fmla="*/ 317468 h 396335"/>
              <a:gd name="connsiteX157" fmla="*/ 3736562 w 6831234"/>
              <a:gd name="connsiteY157" fmla="*/ 322230 h 396335"/>
              <a:gd name="connsiteX158" fmla="*/ 3736943 w 6831234"/>
              <a:gd name="connsiteY158" fmla="*/ 328136 h 396335"/>
              <a:gd name="connsiteX159" fmla="*/ 3745801 w 6831234"/>
              <a:gd name="connsiteY159" fmla="*/ 329755 h 396335"/>
              <a:gd name="connsiteX160" fmla="*/ 3751040 w 6831234"/>
              <a:gd name="connsiteY160" fmla="*/ 330803 h 396335"/>
              <a:gd name="connsiteX161" fmla="*/ 3772186 w 6831234"/>
              <a:gd name="connsiteY161" fmla="*/ 323469 h 396335"/>
              <a:gd name="connsiteX162" fmla="*/ 3782187 w 6831234"/>
              <a:gd name="connsiteY162" fmla="*/ 304800 h 396335"/>
              <a:gd name="connsiteX163" fmla="*/ 3778091 w 6831234"/>
              <a:gd name="connsiteY163" fmla="*/ 299275 h 396335"/>
              <a:gd name="connsiteX164" fmla="*/ 3773900 w 6831234"/>
              <a:gd name="connsiteY164" fmla="*/ 288226 h 396335"/>
              <a:gd name="connsiteX165" fmla="*/ 3773900 w 6831234"/>
              <a:gd name="connsiteY165" fmla="*/ 280320 h 396335"/>
              <a:gd name="connsiteX166" fmla="*/ 3775805 w 6831234"/>
              <a:gd name="connsiteY166" fmla="*/ 279654 h 396335"/>
              <a:gd name="connsiteX167" fmla="*/ 3778568 w 6831234"/>
              <a:gd name="connsiteY167" fmla="*/ 279463 h 396335"/>
              <a:gd name="connsiteX168" fmla="*/ 3783616 w 6831234"/>
              <a:gd name="connsiteY168" fmla="*/ 280987 h 396335"/>
              <a:gd name="connsiteX169" fmla="*/ 3788569 w 6831234"/>
              <a:gd name="connsiteY169" fmla="*/ 282416 h 396335"/>
              <a:gd name="connsiteX170" fmla="*/ 3792284 w 6831234"/>
              <a:gd name="connsiteY170" fmla="*/ 282987 h 396335"/>
              <a:gd name="connsiteX171" fmla="*/ 3793522 w 6831234"/>
              <a:gd name="connsiteY171" fmla="*/ 283464 h 396335"/>
              <a:gd name="connsiteX172" fmla="*/ 3807428 w 6831234"/>
              <a:gd name="connsiteY172" fmla="*/ 288321 h 396335"/>
              <a:gd name="connsiteX173" fmla="*/ 3809238 w 6831234"/>
              <a:gd name="connsiteY173" fmla="*/ 298227 h 396335"/>
              <a:gd name="connsiteX174" fmla="*/ 3808571 w 6831234"/>
              <a:gd name="connsiteY174" fmla="*/ 304514 h 396335"/>
              <a:gd name="connsiteX175" fmla="*/ 3807428 w 6831234"/>
              <a:gd name="connsiteY175" fmla="*/ 312705 h 396335"/>
              <a:gd name="connsiteX176" fmla="*/ 3805523 w 6831234"/>
              <a:gd name="connsiteY176" fmla="*/ 314801 h 396335"/>
              <a:gd name="connsiteX177" fmla="*/ 3803713 w 6831234"/>
              <a:gd name="connsiteY177" fmla="*/ 316706 h 396335"/>
              <a:gd name="connsiteX178" fmla="*/ 3804666 w 6831234"/>
              <a:gd name="connsiteY178" fmla="*/ 319278 h 396335"/>
              <a:gd name="connsiteX179" fmla="*/ 3805047 w 6831234"/>
              <a:gd name="connsiteY179" fmla="*/ 321278 h 396335"/>
              <a:gd name="connsiteX180" fmla="*/ 3783044 w 6831234"/>
              <a:gd name="connsiteY180" fmla="*/ 344614 h 396335"/>
              <a:gd name="connsiteX181" fmla="*/ 3754660 w 6831234"/>
              <a:gd name="connsiteY181" fmla="*/ 352901 h 396335"/>
              <a:gd name="connsiteX182" fmla="*/ 3748945 w 6831234"/>
              <a:gd name="connsiteY182" fmla="*/ 352901 h 396335"/>
              <a:gd name="connsiteX183" fmla="*/ 3735705 w 6831234"/>
              <a:gd name="connsiteY183" fmla="*/ 348996 h 396335"/>
              <a:gd name="connsiteX184" fmla="*/ 3726085 w 6831234"/>
              <a:gd name="connsiteY184" fmla="*/ 344614 h 396335"/>
              <a:gd name="connsiteX185" fmla="*/ 3701415 w 6831234"/>
              <a:gd name="connsiteY185" fmla="*/ 327088 h 396335"/>
              <a:gd name="connsiteX186" fmla="*/ 3693223 w 6831234"/>
              <a:gd name="connsiteY186" fmla="*/ 301561 h 396335"/>
              <a:gd name="connsiteX187" fmla="*/ 3705035 w 6831234"/>
              <a:gd name="connsiteY187" fmla="*/ 277082 h 396335"/>
              <a:gd name="connsiteX188" fmla="*/ 3722656 w 6831234"/>
              <a:gd name="connsiteY188" fmla="*/ 257556 h 396335"/>
              <a:gd name="connsiteX189" fmla="*/ 3728276 w 6831234"/>
              <a:gd name="connsiteY189" fmla="*/ 250031 h 396335"/>
              <a:gd name="connsiteX190" fmla="*/ 3734371 w 6831234"/>
              <a:gd name="connsiteY190" fmla="*/ 245364 h 396335"/>
              <a:gd name="connsiteX191" fmla="*/ 2026634 w 6831234"/>
              <a:gd name="connsiteY191" fmla="*/ 231553 h 396335"/>
              <a:gd name="connsiteX192" fmla="*/ 2035587 w 6831234"/>
              <a:gd name="connsiteY192" fmla="*/ 236220 h 396335"/>
              <a:gd name="connsiteX193" fmla="*/ 2049398 w 6831234"/>
              <a:gd name="connsiteY193" fmla="*/ 241554 h 396335"/>
              <a:gd name="connsiteX194" fmla="*/ 2052351 w 6831234"/>
              <a:gd name="connsiteY194" fmla="*/ 246221 h 396335"/>
              <a:gd name="connsiteX195" fmla="*/ 2054256 w 6831234"/>
              <a:gd name="connsiteY195" fmla="*/ 251650 h 396335"/>
              <a:gd name="connsiteX196" fmla="*/ 2051208 w 6831234"/>
              <a:gd name="connsiteY196" fmla="*/ 259175 h 396335"/>
              <a:gd name="connsiteX197" fmla="*/ 2047493 w 6831234"/>
              <a:gd name="connsiteY197" fmla="*/ 271081 h 396335"/>
              <a:gd name="connsiteX198" fmla="*/ 2043683 w 6831234"/>
              <a:gd name="connsiteY198" fmla="*/ 322993 h 396335"/>
              <a:gd name="connsiteX199" fmla="*/ 2042636 w 6831234"/>
              <a:gd name="connsiteY199" fmla="*/ 358235 h 396335"/>
              <a:gd name="connsiteX200" fmla="*/ 2040635 w 6831234"/>
              <a:gd name="connsiteY200" fmla="*/ 360521 h 396335"/>
              <a:gd name="connsiteX201" fmla="*/ 2031682 w 6831234"/>
              <a:gd name="connsiteY201" fmla="*/ 357664 h 396335"/>
              <a:gd name="connsiteX202" fmla="*/ 2023395 w 6831234"/>
              <a:gd name="connsiteY202" fmla="*/ 355378 h 396335"/>
              <a:gd name="connsiteX203" fmla="*/ 1997392 w 6831234"/>
              <a:gd name="connsiteY203" fmla="*/ 347377 h 396335"/>
              <a:gd name="connsiteX204" fmla="*/ 1987867 w 6831234"/>
              <a:gd name="connsiteY204" fmla="*/ 317468 h 396335"/>
              <a:gd name="connsiteX205" fmla="*/ 1992248 w 6831234"/>
              <a:gd name="connsiteY205" fmla="*/ 280130 h 396335"/>
              <a:gd name="connsiteX206" fmla="*/ 1999297 w 6831234"/>
              <a:gd name="connsiteY206" fmla="*/ 248126 h 396335"/>
              <a:gd name="connsiteX207" fmla="*/ 2001964 w 6831234"/>
              <a:gd name="connsiteY207" fmla="*/ 245745 h 396335"/>
              <a:gd name="connsiteX208" fmla="*/ 2005774 w 6831234"/>
              <a:gd name="connsiteY208" fmla="*/ 243840 h 396335"/>
              <a:gd name="connsiteX209" fmla="*/ 2007774 w 6831234"/>
              <a:gd name="connsiteY209" fmla="*/ 240411 h 396335"/>
              <a:gd name="connsiteX210" fmla="*/ 2011108 w 6831234"/>
              <a:gd name="connsiteY210" fmla="*/ 236696 h 396335"/>
              <a:gd name="connsiteX211" fmla="*/ 2019680 w 6831234"/>
              <a:gd name="connsiteY211" fmla="*/ 232981 h 396335"/>
              <a:gd name="connsiteX212" fmla="*/ 2026634 w 6831234"/>
              <a:gd name="connsiteY212" fmla="*/ 231553 h 396335"/>
              <a:gd name="connsiteX213" fmla="*/ 5377338 w 6831234"/>
              <a:gd name="connsiteY213" fmla="*/ 225742 h 396335"/>
              <a:gd name="connsiteX214" fmla="*/ 5387149 w 6831234"/>
              <a:gd name="connsiteY214" fmla="*/ 235077 h 396335"/>
              <a:gd name="connsiteX215" fmla="*/ 5391531 w 6831234"/>
              <a:gd name="connsiteY215" fmla="*/ 246697 h 396335"/>
              <a:gd name="connsiteX216" fmla="*/ 5382292 w 6831234"/>
              <a:gd name="connsiteY216" fmla="*/ 269176 h 396335"/>
              <a:gd name="connsiteX217" fmla="*/ 5368766 w 6831234"/>
              <a:gd name="connsiteY217" fmla="*/ 302514 h 396335"/>
              <a:gd name="connsiteX218" fmla="*/ 5369338 w 6831234"/>
              <a:gd name="connsiteY218" fmla="*/ 303847 h 396335"/>
              <a:gd name="connsiteX219" fmla="*/ 5370195 w 6831234"/>
              <a:gd name="connsiteY219" fmla="*/ 304419 h 396335"/>
              <a:gd name="connsiteX220" fmla="*/ 5376005 w 6831234"/>
              <a:gd name="connsiteY220" fmla="*/ 302419 h 396335"/>
              <a:gd name="connsiteX221" fmla="*/ 5382387 w 6831234"/>
              <a:gd name="connsiteY221" fmla="*/ 300323 h 396335"/>
              <a:gd name="connsiteX222" fmla="*/ 5386197 w 6831234"/>
              <a:gd name="connsiteY222" fmla="*/ 300323 h 396335"/>
              <a:gd name="connsiteX223" fmla="*/ 5389912 w 6831234"/>
              <a:gd name="connsiteY223" fmla="*/ 301561 h 396335"/>
              <a:gd name="connsiteX224" fmla="*/ 5398770 w 6831234"/>
              <a:gd name="connsiteY224" fmla="*/ 308419 h 396335"/>
              <a:gd name="connsiteX225" fmla="*/ 5405247 w 6831234"/>
              <a:gd name="connsiteY225" fmla="*/ 312610 h 396335"/>
              <a:gd name="connsiteX226" fmla="*/ 5408771 w 6831234"/>
              <a:gd name="connsiteY226" fmla="*/ 320897 h 396335"/>
              <a:gd name="connsiteX227" fmla="*/ 5412676 w 6831234"/>
              <a:gd name="connsiteY227" fmla="*/ 330803 h 396335"/>
              <a:gd name="connsiteX228" fmla="*/ 5412676 w 6831234"/>
              <a:gd name="connsiteY228" fmla="*/ 335947 h 396335"/>
              <a:gd name="connsiteX229" fmla="*/ 5412772 w 6831234"/>
              <a:gd name="connsiteY229" fmla="*/ 335947 h 396335"/>
              <a:gd name="connsiteX230" fmla="*/ 5407247 w 6831234"/>
              <a:gd name="connsiteY230" fmla="*/ 338042 h 396335"/>
              <a:gd name="connsiteX231" fmla="*/ 5403532 w 6831234"/>
              <a:gd name="connsiteY231" fmla="*/ 340804 h 396335"/>
              <a:gd name="connsiteX232" fmla="*/ 5399723 w 6831234"/>
              <a:gd name="connsiteY232" fmla="*/ 338899 h 396335"/>
              <a:gd name="connsiteX233" fmla="*/ 5394769 w 6831234"/>
              <a:gd name="connsiteY233" fmla="*/ 336709 h 396335"/>
              <a:gd name="connsiteX234" fmla="*/ 5392864 w 6831234"/>
              <a:gd name="connsiteY234" fmla="*/ 337090 h 396335"/>
              <a:gd name="connsiteX235" fmla="*/ 5390864 w 6831234"/>
              <a:gd name="connsiteY235" fmla="*/ 337280 h 396335"/>
              <a:gd name="connsiteX236" fmla="*/ 5374576 w 6831234"/>
              <a:gd name="connsiteY236" fmla="*/ 326707 h 396335"/>
              <a:gd name="connsiteX237" fmla="*/ 5364480 w 6831234"/>
              <a:gd name="connsiteY237" fmla="*/ 311753 h 396335"/>
              <a:gd name="connsiteX238" fmla="*/ 5355526 w 6831234"/>
              <a:gd name="connsiteY238" fmla="*/ 327088 h 396335"/>
              <a:gd name="connsiteX239" fmla="*/ 5348097 w 6831234"/>
              <a:gd name="connsiteY239" fmla="*/ 342424 h 396335"/>
              <a:gd name="connsiteX240" fmla="*/ 5342382 w 6831234"/>
              <a:gd name="connsiteY240" fmla="*/ 351091 h 396335"/>
              <a:gd name="connsiteX241" fmla="*/ 5335619 w 6831234"/>
              <a:gd name="connsiteY241" fmla="*/ 361188 h 396335"/>
              <a:gd name="connsiteX242" fmla="*/ 5328666 w 6831234"/>
              <a:gd name="connsiteY242" fmla="*/ 366331 h 396335"/>
              <a:gd name="connsiteX243" fmla="*/ 5327714 w 6831234"/>
              <a:gd name="connsiteY243" fmla="*/ 371380 h 396335"/>
              <a:gd name="connsiteX244" fmla="*/ 5326856 w 6831234"/>
              <a:gd name="connsiteY244" fmla="*/ 370808 h 396335"/>
              <a:gd name="connsiteX245" fmla="*/ 5325332 w 6831234"/>
              <a:gd name="connsiteY245" fmla="*/ 369760 h 396335"/>
              <a:gd name="connsiteX246" fmla="*/ 5324189 w 6831234"/>
              <a:gd name="connsiteY246" fmla="*/ 370522 h 396335"/>
              <a:gd name="connsiteX247" fmla="*/ 5323046 w 6831234"/>
              <a:gd name="connsiteY247" fmla="*/ 372427 h 396335"/>
              <a:gd name="connsiteX248" fmla="*/ 5319332 w 6831234"/>
              <a:gd name="connsiteY248" fmla="*/ 372427 h 396335"/>
              <a:gd name="connsiteX249" fmla="*/ 5316569 w 6831234"/>
              <a:gd name="connsiteY249" fmla="*/ 371665 h 396335"/>
              <a:gd name="connsiteX250" fmla="*/ 5314283 w 6831234"/>
              <a:gd name="connsiteY250" fmla="*/ 369760 h 396335"/>
              <a:gd name="connsiteX251" fmla="*/ 5311902 w 6831234"/>
              <a:gd name="connsiteY251" fmla="*/ 371380 h 396335"/>
              <a:gd name="connsiteX252" fmla="*/ 5308568 w 6831234"/>
              <a:gd name="connsiteY252" fmla="*/ 375571 h 396335"/>
              <a:gd name="connsiteX253" fmla="*/ 5305234 w 6831234"/>
              <a:gd name="connsiteY253" fmla="*/ 364522 h 396335"/>
              <a:gd name="connsiteX254" fmla="*/ 5303520 w 6831234"/>
              <a:gd name="connsiteY254" fmla="*/ 356235 h 396335"/>
              <a:gd name="connsiteX255" fmla="*/ 5320570 w 6831234"/>
              <a:gd name="connsiteY255" fmla="*/ 286417 h 396335"/>
              <a:gd name="connsiteX256" fmla="*/ 5347525 w 6831234"/>
              <a:gd name="connsiteY256" fmla="*/ 231838 h 396335"/>
              <a:gd name="connsiteX257" fmla="*/ 5362575 w 6831234"/>
              <a:gd name="connsiteY257" fmla="*/ 228505 h 396335"/>
              <a:gd name="connsiteX258" fmla="*/ 5377338 w 6831234"/>
              <a:gd name="connsiteY258" fmla="*/ 225742 h 396335"/>
              <a:gd name="connsiteX259" fmla="*/ 5737574 w 6831234"/>
              <a:gd name="connsiteY259" fmla="*/ 220789 h 396335"/>
              <a:gd name="connsiteX260" fmla="*/ 5758720 w 6831234"/>
              <a:gd name="connsiteY260" fmla="*/ 224790 h 396335"/>
              <a:gd name="connsiteX261" fmla="*/ 5776626 w 6831234"/>
              <a:gd name="connsiteY261" fmla="*/ 239554 h 396335"/>
              <a:gd name="connsiteX262" fmla="*/ 5779293 w 6831234"/>
              <a:gd name="connsiteY262" fmla="*/ 242506 h 396335"/>
              <a:gd name="connsiteX263" fmla="*/ 5781103 w 6831234"/>
              <a:gd name="connsiteY263" fmla="*/ 244602 h 396335"/>
              <a:gd name="connsiteX264" fmla="*/ 5782627 w 6831234"/>
              <a:gd name="connsiteY264" fmla="*/ 246221 h 396335"/>
              <a:gd name="connsiteX265" fmla="*/ 5779198 w 6831234"/>
              <a:gd name="connsiteY265" fmla="*/ 249269 h 396335"/>
              <a:gd name="connsiteX266" fmla="*/ 5776531 w 6831234"/>
              <a:gd name="connsiteY266" fmla="*/ 252508 h 396335"/>
              <a:gd name="connsiteX267" fmla="*/ 5777674 w 6831234"/>
              <a:gd name="connsiteY267" fmla="*/ 254032 h 396335"/>
              <a:gd name="connsiteX268" fmla="*/ 5778341 w 6831234"/>
              <a:gd name="connsiteY268" fmla="*/ 256032 h 396335"/>
              <a:gd name="connsiteX269" fmla="*/ 5777198 w 6831234"/>
              <a:gd name="connsiteY269" fmla="*/ 258032 h 396335"/>
              <a:gd name="connsiteX270" fmla="*/ 5775198 w 6831234"/>
              <a:gd name="connsiteY270" fmla="*/ 259175 h 396335"/>
              <a:gd name="connsiteX271" fmla="*/ 5774245 w 6831234"/>
              <a:gd name="connsiteY271" fmla="*/ 272986 h 396335"/>
              <a:gd name="connsiteX272" fmla="*/ 5771007 w 6831234"/>
              <a:gd name="connsiteY272" fmla="*/ 281178 h 396335"/>
              <a:gd name="connsiteX273" fmla="*/ 5771769 w 6831234"/>
              <a:gd name="connsiteY273" fmla="*/ 282035 h 396335"/>
              <a:gd name="connsiteX274" fmla="*/ 5772150 w 6831234"/>
              <a:gd name="connsiteY274" fmla="*/ 282797 h 396335"/>
              <a:gd name="connsiteX275" fmla="*/ 5774150 w 6831234"/>
              <a:gd name="connsiteY275" fmla="*/ 289750 h 396335"/>
              <a:gd name="connsiteX276" fmla="*/ 5772530 w 6831234"/>
              <a:gd name="connsiteY276" fmla="*/ 306610 h 396335"/>
              <a:gd name="connsiteX277" fmla="*/ 5767387 w 6831234"/>
              <a:gd name="connsiteY277" fmla="*/ 319945 h 396335"/>
              <a:gd name="connsiteX278" fmla="*/ 5764244 w 6831234"/>
              <a:gd name="connsiteY278" fmla="*/ 332518 h 396335"/>
              <a:gd name="connsiteX279" fmla="*/ 5765387 w 6831234"/>
              <a:gd name="connsiteY279" fmla="*/ 332994 h 396335"/>
              <a:gd name="connsiteX280" fmla="*/ 5764244 w 6831234"/>
              <a:gd name="connsiteY280" fmla="*/ 336328 h 396335"/>
              <a:gd name="connsiteX281" fmla="*/ 5764720 w 6831234"/>
              <a:gd name="connsiteY281" fmla="*/ 339947 h 396335"/>
              <a:gd name="connsiteX282" fmla="*/ 5761577 w 6831234"/>
              <a:gd name="connsiteY282" fmla="*/ 339947 h 396335"/>
              <a:gd name="connsiteX283" fmla="*/ 5760910 w 6831234"/>
              <a:gd name="connsiteY283" fmla="*/ 340328 h 396335"/>
              <a:gd name="connsiteX284" fmla="*/ 5760434 w 6831234"/>
              <a:gd name="connsiteY284" fmla="*/ 341185 h 396335"/>
              <a:gd name="connsiteX285" fmla="*/ 5761767 w 6831234"/>
              <a:gd name="connsiteY285" fmla="*/ 347186 h 396335"/>
              <a:gd name="connsiteX286" fmla="*/ 5763482 w 6831234"/>
              <a:gd name="connsiteY286" fmla="*/ 357854 h 396335"/>
              <a:gd name="connsiteX287" fmla="*/ 5762053 w 6831234"/>
              <a:gd name="connsiteY287" fmla="*/ 361093 h 396335"/>
              <a:gd name="connsiteX288" fmla="*/ 5762053 w 6831234"/>
              <a:gd name="connsiteY288" fmla="*/ 366331 h 396335"/>
              <a:gd name="connsiteX289" fmla="*/ 5756624 w 6831234"/>
              <a:gd name="connsiteY289" fmla="*/ 369760 h 396335"/>
              <a:gd name="connsiteX290" fmla="*/ 5753290 w 6831234"/>
              <a:gd name="connsiteY290" fmla="*/ 373285 h 396335"/>
              <a:gd name="connsiteX291" fmla="*/ 5734907 w 6831234"/>
              <a:gd name="connsiteY291" fmla="*/ 364141 h 396335"/>
              <a:gd name="connsiteX292" fmla="*/ 5725572 w 6831234"/>
              <a:gd name="connsiteY292" fmla="*/ 343662 h 396335"/>
              <a:gd name="connsiteX293" fmla="*/ 5722715 w 6831234"/>
              <a:gd name="connsiteY293" fmla="*/ 336709 h 396335"/>
              <a:gd name="connsiteX294" fmla="*/ 5720333 w 6831234"/>
              <a:gd name="connsiteY294" fmla="*/ 330327 h 396335"/>
              <a:gd name="connsiteX295" fmla="*/ 5716142 w 6831234"/>
              <a:gd name="connsiteY295" fmla="*/ 323278 h 396335"/>
              <a:gd name="connsiteX296" fmla="*/ 5712999 w 6831234"/>
              <a:gd name="connsiteY296" fmla="*/ 313277 h 396335"/>
              <a:gd name="connsiteX297" fmla="*/ 5715286 w 6831234"/>
              <a:gd name="connsiteY297" fmla="*/ 318992 h 396335"/>
              <a:gd name="connsiteX298" fmla="*/ 5719000 w 6831234"/>
              <a:gd name="connsiteY298" fmla="*/ 326041 h 396335"/>
              <a:gd name="connsiteX299" fmla="*/ 5719667 w 6831234"/>
              <a:gd name="connsiteY299" fmla="*/ 326041 h 396335"/>
              <a:gd name="connsiteX300" fmla="*/ 5719953 w 6831234"/>
              <a:gd name="connsiteY300" fmla="*/ 324517 h 396335"/>
              <a:gd name="connsiteX301" fmla="*/ 5718333 w 6831234"/>
              <a:gd name="connsiteY301" fmla="*/ 312229 h 396335"/>
              <a:gd name="connsiteX302" fmla="*/ 5717381 w 6831234"/>
              <a:gd name="connsiteY302" fmla="*/ 299180 h 396335"/>
              <a:gd name="connsiteX303" fmla="*/ 5716714 w 6831234"/>
              <a:gd name="connsiteY303" fmla="*/ 296608 h 396335"/>
              <a:gd name="connsiteX304" fmla="*/ 5715380 w 6831234"/>
              <a:gd name="connsiteY304" fmla="*/ 293846 h 396335"/>
              <a:gd name="connsiteX305" fmla="*/ 5715380 w 6831234"/>
              <a:gd name="connsiteY305" fmla="*/ 264890 h 396335"/>
              <a:gd name="connsiteX306" fmla="*/ 5716714 w 6831234"/>
              <a:gd name="connsiteY306" fmla="*/ 259175 h 396335"/>
              <a:gd name="connsiteX307" fmla="*/ 5715380 w 6831234"/>
              <a:gd name="connsiteY307" fmla="*/ 254222 h 396335"/>
              <a:gd name="connsiteX308" fmla="*/ 5712999 w 6831234"/>
              <a:gd name="connsiteY308" fmla="*/ 256222 h 396335"/>
              <a:gd name="connsiteX309" fmla="*/ 5710237 w 6831234"/>
              <a:gd name="connsiteY309" fmla="*/ 258699 h 396335"/>
              <a:gd name="connsiteX310" fmla="*/ 5710237 w 6831234"/>
              <a:gd name="connsiteY310" fmla="*/ 255556 h 396335"/>
              <a:gd name="connsiteX311" fmla="*/ 5712999 w 6831234"/>
              <a:gd name="connsiteY311" fmla="*/ 240887 h 396335"/>
              <a:gd name="connsiteX312" fmla="*/ 5716142 w 6831234"/>
              <a:gd name="connsiteY312" fmla="*/ 227552 h 396335"/>
              <a:gd name="connsiteX313" fmla="*/ 5728430 w 6831234"/>
              <a:gd name="connsiteY313" fmla="*/ 223742 h 396335"/>
              <a:gd name="connsiteX314" fmla="*/ 5737574 w 6831234"/>
              <a:gd name="connsiteY314" fmla="*/ 220789 h 396335"/>
              <a:gd name="connsiteX315" fmla="*/ 2164556 w 6831234"/>
              <a:gd name="connsiteY315" fmla="*/ 216408 h 396335"/>
              <a:gd name="connsiteX316" fmla="*/ 2186082 w 6831234"/>
              <a:gd name="connsiteY316" fmla="*/ 220027 h 396335"/>
              <a:gd name="connsiteX317" fmla="*/ 2202179 w 6831234"/>
              <a:gd name="connsiteY317" fmla="*/ 236315 h 396335"/>
              <a:gd name="connsiteX318" fmla="*/ 2197322 w 6831234"/>
              <a:gd name="connsiteY318" fmla="*/ 242411 h 396335"/>
              <a:gd name="connsiteX319" fmla="*/ 2190273 w 6831234"/>
              <a:gd name="connsiteY319" fmla="*/ 248126 h 396335"/>
              <a:gd name="connsiteX320" fmla="*/ 2182939 w 6831234"/>
              <a:gd name="connsiteY320" fmla="*/ 262985 h 396335"/>
              <a:gd name="connsiteX321" fmla="*/ 2174557 w 6831234"/>
              <a:gd name="connsiteY321" fmla="*/ 281940 h 396335"/>
              <a:gd name="connsiteX322" fmla="*/ 2168270 w 6831234"/>
              <a:gd name="connsiteY322" fmla="*/ 291846 h 396335"/>
              <a:gd name="connsiteX323" fmla="*/ 2161222 w 6831234"/>
              <a:gd name="connsiteY323" fmla="*/ 302133 h 396335"/>
              <a:gd name="connsiteX324" fmla="*/ 2181129 w 6831234"/>
              <a:gd name="connsiteY324" fmla="*/ 297656 h 396335"/>
              <a:gd name="connsiteX325" fmla="*/ 2202275 w 6831234"/>
              <a:gd name="connsiteY325" fmla="*/ 294132 h 396335"/>
              <a:gd name="connsiteX326" fmla="*/ 2202275 w 6831234"/>
              <a:gd name="connsiteY326" fmla="*/ 297942 h 396335"/>
              <a:gd name="connsiteX327" fmla="*/ 2176652 w 6831234"/>
              <a:gd name="connsiteY327" fmla="*/ 307848 h 396335"/>
              <a:gd name="connsiteX328" fmla="*/ 2150935 w 6831234"/>
              <a:gd name="connsiteY328" fmla="*/ 318897 h 396335"/>
              <a:gd name="connsiteX329" fmla="*/ 2120455 w 6831234"/>
              <a:gd name="connsiteY329" fmla="*/ 338899 h 396335"/>
              <a:gd name="connsiteX330" fmla="*/ 2103881 w 6831234"/>
              <a:gd name="connsiteY330" fmla="*/ 350425 h 396335"/>
              <a:gd name="connsiteX331" fmla="*/ 2101691 w 6831234"/>
              <a:gd name="connsiteY331" fmla="*/ 349758 h 396335"/>
              <a:gd name="connsiteX332" fmla="*/ 2100452 w 6831234"/>
              <a:gd name="connsiteY332" fmla="*/ 349091 h 396335"/>
              <a:gd name="connsiteX333" fmla="*/ 2101595 w 6831234"/>
              <a:gd name="connsiteY333" fmla="*/ 346519 h 396335"/>
              <a:gd name="connsiteX334" fmla="*/ 2103881 w 6831234"/>
              <a:gd name="connsiteY334" fmla="*/ 343376 h 396335"/>
              <a:gd name="connsiteX335" fmla="*/ 2103691 w 6831234"/>
              <a:gd name="connsiteY335" fmla="*/ 342043 h 396335"/>
              <a:gd name="connsiteX336" fmla="*/ 2102167 w 6831234"/>
              <a:gd name="connsiteY336" fmla="*/ 341471 h 396335"/>
              <a:gd name="connsiteX337" fmla="*/ 2094452 w 6831234"/>
              <a:gd name="connsiteY337" fmla="*/ 346424 h 396335"/>
              <a:gd name="connsiteX338" fmla="*/ 2083593 w 6831234"/>
              <a:gd name="connsiteY338" fmla="*/ 354520 h 396335"/>
              <a:gd name="connsiteX339" fmla="*/ 2082641 w 6831234"/>
              <a:gd name="connsiteY339" fmla="*/ 353854 h 396335"/>
              <a:gd name="connsiteX340" fmla="*/ 2082355 w 6831234"/>
              <a:gd name="connsiteY340" fmla="*/ 351949 h 396335"/>
              <a:gd name="connsiteX341" fmla="*/ 2095309 w 6831234"/>
              <a:gd name="connsiteY341" fmla="*/ 339090 h 396335"/>
              <a:gd name="connsiteX342" fmla="*/ 2110073 w 6831234"/>
              <a:gd name="connsiteY342" fmla="*/ 326993 h 396335"/>
              <a:gd name="connsiteX343" fmla="*/ 2114359 w 6831234"/>
              <a:gd name="connsiteY343" fmla="*/ 312515 h 396335"/>
              <a:gd name="connsiteX344" fmla="*/ 2119312 w 6831234"/>
              <a:gd name="connsiteY344" fmla="*/ 295561 h 396335"/>
              <a:gd name="connsiteX345" fmla="*/ 2129980 w 6831234"/>
              <a:gd name="connsiteY345" fmla="*/ 266986 h 396335"/>
              <a:gd name="connsiteX346" fmla="*/ 2141124 w 6831234"/>
              <a:gd name="connsiteY346" fmla="*/ 237839 h 396335"/>
              <a:gd name="connsiteX347" fmla="*/ 2140934 w 6831234"/>
              <a:gd name="connsiteY347" fmla="*/ 236982 h 396335"/>
              <a:gd name="connsiteX348" fmla="*/ 2139410 w 6831234"/>
              <a:gd name="connsiteY348" fmla="*/ 236982 h 396335"/>
              <a:gd name="connsiteX349" fmla="*/ 2121407 w 6831234"/>
              <a:gd name="connsiteY349" fmla="*/ 242887 h 396335"/>
              <a:gd name="connsiteX350" fmla="*/ 2098738 w 6831234"/>
              <a:gd name="connsiteY350" fmla="*/ 250603 h 396335"/>
              <a:gd name="connsiteX351" fmla="*/ 2090832 w 6831234"/>
              <a:gd name="connsiteY351" fmla="*/ 253365 h 396335"/>
              <a:gd name="connsiteX352" fmla="*/ 2082450 w 6831234"/>
              <a:gd name="connsiteY352" fmla="*/ 257746 h 396335"/>
              <a:gd name="connsiteX353" fmla="*/ 2079783 w 6831234"/>
              <a:gd name="connsiteY353" fmla="*/ 257746 h 396335"/>
              <a:gd name="connsiteX354" fmla="*/ 2078450 w 6831234"/>
              <a:gd name="connsiteY354" fmla="*/ 255556 h 396335"/>
              <a:gd name="connsiteX355" fmla="*/ 2082450 w 6831234"/>
              <a:gd name="connsiteY355" fmla="*/ 250031 h 396335"/>
              <a:gd name="connsiteX356" fmla="*/ 2087308 w 6831234"/>
              <a:gd name="connsiteY356" fmla="*/ 246221 h 396335"/>
              <a:gd name="connsiteX357" fmla="*/ 2123789 w 6831234"/>
              <a:gd name="connsiteY357" fmla="*/ 227457 h 396335"/>
              <a:gd name="connsiteX358" fmla="*/ 2164556 w 6831234"/>
              <a:gd name="connsiteY358" fmla="*/ 216408 h 396335"/>
              <a:gd name="connsiteX359" fmla="*/ 697229 w 6831234"/>
              <a:gd name="connsiteY359" fmla="*/ 211550 h 396335"/>
              <a:gd name="connsiteX360" fmla="*/ 725899 w 6831234"/>
              <a:gd name="connsiteY360" fmla="*/ 224028 h 396335"/>
              <a:gd name="connsiteX361" fmla="*/ 745236 w 6831234"/>
              <a:gd name="connsiteY361" fmla="*/ 255937 h 396335"/>
              <a:gd name="connsiteX362" fmla="*/ 742759 w 6831234"/>
              <a:gd name="connsiteY362" fmla="*/ 265366 h 396335"/>
              <a:gd name="connsiteX363" fmla="*/ 734186 w 6831234"/>
              <a:gd name="connsiteY363" fmla="*/ 276225 h 396335"/>
              <a:gd name="connsiteX364" fmla="*/ 721804 w 6831234"/>
              <a:gd name="connsiteY364" fmla="*/ 274415 h 396335"/>
              <a:gd name="connsiteX365" fmla="*/ 707993 w 6831234"/>
              <a:gd name="connsiteY365" fmla="*/ 273082 h 396335"/>
              <a:gd name="connsiteX366" fmla="*/ 691324 w 6831234"/>
              <a:gd name="connsiteY366" fmla="*/ 247650 h 396335"/>
              <a:gd name="connsiteX367" fmla="*/ 678942 w 6831234"/>
              <a:gd name="connsiteY367" fmla="*/ 217455 h 396335"/>
              <a:gd name="connsiteX368" fmla="*/ 689037 w 6831234"/>
              <a:gd name="connsiteY368" fmla="*/ 213836 h 396335"/>
              <a:gd name="connsiteX369" fmla="*/ 697229 w 6831234"/>
              <a:gd name="connsiteY369" fmla="*/ 211550 h 396335"/>
              <a:gd name="connsiteX370" fmla="*/ 477107 w 6831234"/>
              <a:gd name="connsiteY370" fmla="*/ 203740 h 396335"/>
              <a:gd name="connsiteX371" fmla="*/ 464915 w 6831234"/>
              <a:gd name="connsiteY371" fmla="*/ 223933 h 396335"/>
              <a:gd name="connsiteX372" fmla="*/ 454913 w 6831234"/>
              <a:gd name="connsiteY372" fmla="*/ 250127 h 396335"/>
              <a:gd name="connsiteX373" fmla="*/ 455390 w 6831234"/>
              <a:gd name="connsiteY373" fmla="*/ 253079 h 396335"/>
              <a:gd name="connsiteX374" fmla="*/ 456247 w 6831234"/>
              <a:gd name="connsiteY374" fmla="*/ 255651 h 396335"/>
              <a:gd name="connsiteX375" fmla="*/ 460057 w 6831234"/>
              <a:gd name="connsiteY375" fmla="*/ 255651 h 396335"/>
              <a:gd name="connsiteX376" fmla="*/ 480440 w 6831234"/>
              <a:gd name="connsiteY376" fmla="*/ 241173 h 396335"/>
              <a:gd name="connsiteX377" fmla="*/ 494823 w 6831234"/>
              <a:gd name="connsiteY377" fmla="*/ 219647 h 396335"/>
              <a:gd name="connsiteX378" fmla="*/ 486156 w 6831234"/>
              <a:gd name="connsiteY378" fmla="*/ 210217 h 396335"/>
              <a:gd name="connsiteX379" fmla="*/ 477107 w 6831234"/>
              <a:gd name="connsiteY379" fmla="*/ 203740 h 396335"/>
              <a:gd name="connsiteX380" fmla="*/ 5515737 w 6831234"/>
              <a:gd name="connsiteY380" fmla="*/ 203263 h 396335"/>
              <a:gd name="connsiteX381" fmla="*/ 5530215 w 6831234"/>
              <a:gd name="connsiteY381" fmla="*/ 205073 h 396335"/>
              <a:gd name="connsiteX382" fmla="*/ 5544121 w 6831234"/>
              <a:gd name="connsiteY382" fmla="*/ 210978 h 396335"/>
              <a:gd name="connsiteX383" fmla="*/ 5540311 w 6831234"/>
              <a:gd name="connsiteY383" fmla="*/ 218884 h 396335"/>
              <a:gd name="connsiteX384" fmla="*/ 5540311 w 6831234"/>
              <a:gd name="connsiteY384" fmla="*/ 224695 h 396335"/>
              <a:gd name="connsiteX385" fmla="*/ 5529453 w 6831234"/>
              <a:gd name="connsiteY385" fmla="*/ 245459 h 396335"/>
              <a:gd name="connsiteX386" fmla="*/ 5522499 w 6831234"/>
              <a:gd name="connsiteY386" fmla="*/ 263461 h 396335"/>
              <a:gd name="connsiteX387" fmla="*/ 5510117 w 6831234"/>
              <a:gd name="connsiteY387" fmla="*/ 291084 h 396335"/>
              <a:gd name="connsiteX388" fmla="*/ 5492591 w 6831234"/>
              <a:gd name="connsiteY388" fmla="*/ 320135 h 396335"/>
              <a:gd name="connsiteX389" fmla="*/ 5490305 w 6831234"/>
              <a:gd name="connsiteY389" fmla="*/ 326136 h 396335"/>
              <a:gd name="connsiteX390" fmla="*/ 5487447 w 6831234"/>
              <a:gd name="connsiteY390" fmla="*/ 333089 h 396335"/>
              <a:gd name="connsiteX391" fmla="*/ 5477256 w 6831234"/>
              <a:gd name="connsiteY391" fmla="*/ 351568 h 396335"/>
              <a:gd name="connsiteX392" fmla="*/ 5465921 w 6831234"/>
              <a:gd name="connsiteY392" fmla="*/ 368998 h 396335"/>
              <a:gd name="connsiteX393" fmla="*/ 5462016 w 6831234"/>
              <a:gd name="connsiteY393" fmla="*/ 377666 h 396335"/>
              <a:gd name="connsiteX394" fmla="*/ 5458016 w 6831234"/>
              <a:gd name="connsiteY394" fmla="*/ 384143 h 396335"/>
              <a:gd name="connsiteX395" fmla="*/ 5456491 w 6831234"/>
              <a:gd name="connsiteY395" fmla="*/ 383857 h 396335"/>
              <a:gd name="connsiteX396" fmla="*/ 5455348 w 6831234"/>
              <a:gd name="connsiteY396" fmla="*/ 383095 h 396335"/>
              <a:gd name="connsiteX397" fmla="*/ 5450967 w 6831234"/>
              <a:gd name="connsiteY397" fmla="*/ 389572 h 396335"/>
              <a:gd name="connsiteX398" fmla="*/ 5450014 w 6831234"/>
              <a:gd name="connsiteY398" fmla="*/ 393382 h 396335"/>
              <a:gd name="connsiteX399" fmla="*/ 5448395 w 6831234"/>
              <a:gd name="connsiteY399" fmla="*/ 393478 h 396335"/>
              <a:gd name="connsiteX400" fmla="*/ 5446014 w 6831234"/>
              <a:gd name="connsiteY400" fmla="*/ 396335 h 396335"/>
              <a:gd name="connsiteX401" fmla="*/ 5442585 w 6831234"/>
              <a:gd name="connsiteY401" fmla="*/ 394430 h 396335"/>
              <a:gd name="connsiteX402" fmla="*/ 5438679 w 6831234"/>
              <a:gd name="connsiteY402" fmla="*/ 393382 h 396335"/>
              <a:gd name="connsiteX403" fmla="*/ 5436680 w 6831234"/>
              <a:gd name="connsiteY403" fmla="*/ 394049 h 396335"/>
              <a:gd name="connsiteX404" fmla="*/ 5435441 w 6831234"/>
              <a:gd name="connsiteY404" fmla="*/ 395668 h 396335"/>
              <a:gd name="connsiteX405" fmla="*/ 5431536 w 6831234"/>
              <a:gd name="connsiteY405" fmla="*/ 386143 h 396335"/>
              <a:gd name="connsiteX406" fmla="*/ 5429250 w 6831234"/>
              <a:gd name="connsiteY406" fmla="*/ 373951 h 396335"/>
              <a:gd name="connsiteX407" fmla="*/ 5448871 w 6831234"/>
              <a:gd name="connsiteY407" fmla="*/ 307467 h 396335"/>
              <a:gd name="connsiteX408" fmla="*/ 5469540 w 6831234"/>
              <a:gd name="connsiteY408" fmla="*/ 248793 h 396335"/>
              <a:gd name="connsiteX409" fmla="*/ 5478304 w 6831234"/>
              <a:gd name="connsiteY409" fmla="*/ 225361 h 396335"/>
              <a:gd name="connsiteX410" fmla="*/ 5488781 w 6831234"/>
              <a:gd name="connsiteY410" fmla="*/ 204787 h 396335"/>
              <a:gd name="connsiteX411" fmla="*/ 5504592 w 6831234"/>
              <a:gd name="connsiteY411" fmla="*/ 203930 h 396335"/>
              <a:gd name="connsiteX412" fmla="*/ 5515737 w 6831234"/>
              <a:gd name="connsiteY412" fmla="*/ 203263 h 396335"/>
              <a:gd name="connsiteX413" fmla="*/ 5874543 w 6831234"/>
              <a:gd name="connsiteY413" fmla="*/ 199168 h 396335"/>
              <a:gd name="connsiteX414" fmla="*/ 5902071 w 6831234"/>
              <a:gd name="connsiteY414" fmla="*/ 205454 h 396335"/>
              <a:gd name="connsiteX415" fmla="*/ 5924073 w 6831234"/>
              <a:gd name="connsiteY415" fmla="*/ 218122 h 396335"/>
              <a:gd name="connsiteX416" fmla="*/ 5923407 w 6831234"/>
              <a:gd name="connsiteY416" fmla="*/ 220789 h 396335"/>
              <a:gd name="connsiteX417" fmla="*/ 5921978 w 6831234"/>
              <a:gd name="connsiteY417" fmla="*/ 223552 h 396335"/>
              <a:gd name="connsiteX418" fmla="*/ 5908738 w 6831234"/>
              <a:gd name="connsiteY418" fmla="*/ 253079 h 396335"/>
              <a:gd name="connsiteX419" fmla="*/ 5897784 w 6831234"/>
              <a:gd name="connsiteY419" fmla="*/ 277558 h 396335"/>
              <a:gd name="connsiteX420" fmla="*/ 5888926 w 6831234"/>
              <a:gd name="connsiteY420" fmla="*/ 293846 h 396335"/>
              <a:gd name="connsiteX421" fmla="*/ 5880258 w 6831234"/>
              <a:gd name="connsiteY421" fmla="*/ 311944 h 396335"/>
              <a:gd name="connsiteX422" fmla="*/ 5877687 w 6831234"/>
              <a:gd name="connsiteY422" fmla="*/ 316801 h 396335"/>
              <a:gd name="connsiteX423" fmla="*/ 5875496 w 6831234"/>
              <a:gd name="connsiteY423" fmla="*/ 321945 h 396335"/>
              <a:gd name="connsiteX424" fmla="*/ 5875305 w 6831234"/>
              <a:gd name="connsiteY424" fmla="*/ 325660 h 396335"/>
              <a:gd name="connsiteX425" fmla="*/ 5874543 w 6831234"/>
              <a:gd name="connsiteY425" fmla="*/ 329946 h 396335"/>
              <a:gd name="connsiteX426" fmla="*/ 5870162 w 6831234"/>
              <a:gd name="connsiteY426" fmla="*/ 336613 h 396335"/>
              <a:gd name="connsiteX427" fmla="*/ 5864161 w 6831234"/>
              <a:gd name="connsiteY427" fmla="*/ 343567 h 396335"/>
              <a:gd name="connsiteX428" fmla="*/ 5864542 w 6831234"/>
              <a:gd name="connsiteY428" fmla="*/ 345186 h 396335"/>
              <a:gd name="connsiteX429" fmla="*/ 5865304 w 6831234"/>
              <a:gd name="connsiteY429" fmla="*/ 348329 h 396335"/>
              <a:gd name="connsiteX430" fmla="*/ 5858161 w 6831234"/>
              <a:gd name="connsiteY430" fmla="*/ 359473 h 396335"/>
              <a:gd name="connsiteX431" fmla="*/ 5848540 w 6831234"/>
              <a:gd name="connsiteY431" fmla="*/ 368998 h 396335"/>
              <a:gd name="connsiteX432" fmla="*/ 5832443 w 6831234"/>
              <a:gd name="connsiteY432" fmla="*/ 373666 h 396335"/>
              <a:gd name="connsiteX433" fmla="*/ 5809963 w 6831234"/>
              <a:gd name="connsiteY433" fmla="*/ 377857 h 396335"/>
              <a:gd name="connsiteX434" fmla="*/ 5807011 w 6831234"/>
              <a:gd name="connsiteY434" fmla="*/ 378333 h 396335"/>
              <a:gd name="connsiteX435" fmla="*/ 5803296 w 6831234"/>
              <a:gd name="connsiteY435" fmla="*/ 379000 h 396335"/>
              <a:gd name="connsiteX436" fmla="*/ 5800915 w 6831234"/>
              <a:gd name="connsiteY436" fmla="*/ 377761 h 396335"/>
              <a:gd name="connsiteX437" fmla="*/ 5799486 w 6831234"/>
              <a:gd name="connsiteY437" fmla="*/ 375094 h 396335"/>
              <a:gd name="connsiteX438" fmla="*/ 5799867 w 6831234"/>
              <a:gd name="connsiteY438" fmla="*/ 373189 h 396335"/>
              <a:gd name="connsiteX439" fmla="*/ 5800344 w 6831234"/>
              <a:gd name="connsiteY439" fmla="*/ 371475 h 396335"/>
              <a:gd name="connsiteX440" fmla="*/ 5804820 w 6831234"/>
              <a:gd name="connsiteY440" fmla="*/ 369570 h 396335"/>
              <a:gd name="connsiteX441" fmla="*/ 5808535 w 6831234"/>
              <a:gd name="connsiteY441" fmla="*/ 367189 h 396335"/>
              <a:gd name="connsiteX442" fmla="*/ 5816726 w 6831234"/>
              <a:gd name="connsiteY442" fmla="*/ 362617 h 396335"/>
              <a:gd name="connsiteX443" fmla="*/ 5824823 w 6831234"/>
              <a:gd name="connsiteY443" fmla="*/ 357854 h 396335"/>
              <a:gd name="connsiteX444" fmla="*/ 5825966 w 6831234"/>
              <a:gd name="connsiteY444" fmla="*/ 350901 h 396335"/>
              <a:gd name="connsiteX445" fmla="*/ 5825966 w 6831234"/>
              <a:gd name="connsiteY445" fmla="*/ 343852 h 396335"/>
              <a:gd name="connsiteX446" fmla="*/ 5826537 w 6831234"/>
              <a:gd name="connsiteY446" fmla="*/ 345186 h 396335"/>
              <a:gd name="connsiteX447" fmla="*/ 5828157 w 6831234"/>
              <a:gd name="connsiteY447" fmla="*/ 347758 h 396335"/>
              <a:gd name="connsiteX448" fmla="*/ 5830823 w 6831234"/>
              <a:gd name="connsiteY448" fmla="*/ 333375 h 396335"/>
              <a:gd name="connsiteX449" fmla="*/ 5830823 w 6831234"/>
              <a:gd name="connsiteY449" fmla="*/ 321850 h 396335"/>
              <a:gd name="connsiteX450" fmla="*/ 5833967 w 6831234"/>
              <a:gd name="connsiteY450" fmla="*/ 317468 h 396335"/>
              <a:gd name="connsiteX451" fmla="*/ 5833967 w 6831234"/>
              <a:gd name="connsiteY451" fmla="*/ 312706 h 396335"/>
              <a:gd name="connsiteX452" fmla="*/ 5827680 w 6831234"/>
              <a:gd name="connsiteY452" fmla="*/ 314896 h 396335"/>
              <a:gd name="connsiteX453" fmla="*/ 5818251 w 6831234"/>
              <a:gd name="connsiteY453" fmla="*/ 316706 h 396335"/>
              <a:gd name="connsiteX454" fmla="*/ 5811392 w 6831234"/>
              <a:gd name="connsiteY454" fmla="*/ 316230 h 396335"/>
              <a:gd name="connsiteX455" fmla="*/ 5804344 w 6831234"/>
              <a:gd name="connsiteY455" fmla="*/ 315563 h 396335"/>
              <a:gd name="connsiteX456" fmla="*/ 5800820 w 6831234"/>
              <a:gd name="connsiteY456" fmla="*/ 314230 h 396335"/>
              <a:gd name="connsiteX457" fmla="*/ 5796914 w 6831234"/>
              <a:gd name="connsiteY457" fmla="*/ 312706 h 396335"/>
              <a:gd name="connsiteX458" fmla="*/ 5794343 w 6831234"/>
              <a:gd name="connsiteY458" fmla="*/ 313277 h 396335"/>
              <a:gd name="connsiteX459" fmla="*/ 5791580 w 6831234"/>
              <a:gd name="connsiteY459" fmla="*/ 314515 h 396335"/>
              <a:gd name="connsiteX460" fmla="*/ 5787675 w 6831234"/>
              <a:gd name="connsiteY460" fmla="*/ 313277 h 396335"/>
              <a:gd name="connsiteX461" fmla="*/ 5786246 w 6831234"/>
              <a:gd name="connsiteY461" fmla="*/ 310610 h 396335"/>
              <a:gd name="connsiteX462" fmla="*/ 5786342 w 6831234"/>
              <a:gd name="connsiteY462" fmla="*/ 308038 h 396335"/>
              <a:gd name="connsiteX463" fmla="*/ 5786913 w 6831234"/>
              <a:gd name="connsiteY463" fmla="*/ 305752 h 396335"/>
              <a:gd name="connsiteX464" fmla="*/ 5793581 w 6831234"/>
              <a:gd name="connsiteY464" fmla="*/ 302704 h 396335"/>
              <a:gd name="connsiteX465" fmla="*/ 5800438 w 6831234"/>
              <a:gd name="connsiteY465" fmla="*/ 299085 h 396335"/>
              <a:gd name="connsiteX466" fmla="*/ 5815583 w 6831234"/>
              <a:gd name="connsiteY466" fmla="*/ 294989 h 396335"/>
              <a:gd name="connsiteX467" fmla="*/ 5831205 w 6831234"/>
              <a:gd name="connsiteY467" fmla="*/ 292036 h 396335"/>
              <a:gd name="connsiteX468" fmla="*/ 5833586 w 6831234"/>
              <a:gd name="connsiteY468" fmla="*/ 292513 h 396335"/>
              <a:gd name="connsiteX469" fmla="*/ 5836729 w 6831234"/>
              <a:gd name="connsiteY469" fmla="*/ 292894 h 396335"/>
              <a:gd name="connsiteX470" fmla="*/ 5838348 w 6831234"/>
              <a:gd name="connsiteY470" fmla="*/ 292894 h 396335"/>
              <a:gd name="connsiteX471" fmla="*/ 5841015 w 6831234"/>
              <a:gd name="connsiteY471" fmla="*/ 292513 h 396335"/>
              <a:gd name="connsiteX472" fmla="*/ 5844063 w 6831234"/>
              <a:gd name="connsiteY472" fmla="*/ 281464 h 396335"/>
              <a:gd name="connsiteX473" fmla="*/ 5846444 w 6831234"/>
              <a:gd name="connsiteY473" fmla="*/ 270319 h 396335"/>
              <a:gd name="connsiteX474" fmla="*/ 5850826 w 6831234"/>
              <a:gd name="connsiteY474" fmla="*/ 259080 h 396335"/>
              <a:gd name="connsiteX475" fmla="*/ 5854446 w 6831234"/>
              <a:gd name="connsiteY475" fmla="*/ 245459 h 396335"/>
              <a:gd name="connsiteX476" fmla="*/ 5854064 w 6831234"/>
              <a:gd name="connsiteY476" fmla="*/ 242125 h 396335"/>
              <a:gd name="connsiteX477" fmla="*/ 5852731 w 6831234"/>
              <a:gd name="connsiteY477" fmla="*/ 238792 h 396335"/>
              <a:gd name="connsiteX478" fmla="*/ 5848921 w 6831234"/>
              <a:gd name="connsiteY478" fmla="*/ 242125 h 396335"/>
              <a:gd name="connsiteX479" fmla="*/ 5845587 w 6831234"/>
              <a:gd name="connsiteY479" fmla="*/ 244507 h 396335"/>
              <a:gd name="connsiteX480" fmla="*/ 5845301 w 6831234"/>
              <a:gd name="connsiteY480" fmla="*/ 243840 h 396335"/>
              <a:gd name="connsiteX481" fmla="*/ 5845301 w 6831234"/>
              <a:gd name="connsiteY481" fmla="*/ 242697 h 396335"/>
              <a:gd name="connsiteX482" fmla="*/ 5844158 w 6831234"/>
              <a:gd name="connsiteY482" fmla="*/ 247650 h 396335"/>
              <a:gd name="connsiteX483" fmla="*/ 5840825 w 6831234"/>
              <a:gd name="connsiteY483" fmla="*/ 249841 h 396335"/>
              <a:gd name="connsiteX484" fmla="*/ 5848921 w 6831234"/>
              <a:gd name="connsiteY484" fmla="*/ 226885 h 396335"/>
              <a:gd name="connsiteX485" fmla="*/ 5854064 w 6831234"/>
              <a:gd name="connsiteY485" fmla="*/ 205835 h 396335"/>
              <a:gd name="connsiteX486" fmla="*/ 5864161 w 6831234"/>
              <a:gd name="connsiteY486" fmla="*/ 201644 h 396335"/>
              <a:gd name="connsiteX487" fmla="*/ 5874543 w 6831234"/>
              <a:gd name="connsiteY487" fmla="*/ 199168 h 396335"/>
              <a:gd name="connsiteX488" fmla="*/ 5023199 w 6831234"/>
              <a:gd name="connsiteY488" fmla="*/ 170879 h 396335"/>
              <a:gd name="connsiteX489" fmla="*/ 5044345 w 6831234"/>
              <a:gd name="connsiteY489" fmla="*/ 174689 h 396335"/>
              <a:gd name="connsiteX490" fmla="*/ 5056917 w 6831234"/>
              <a:gd name="connsiteY490" fmla="*/ 180690 h 396335"/>
              <a:gd name="connsiteX491" fmla="*/ 5052821 w 6831234"/>
              <a:gd name="connsiteY491" fmla="*/ 182118 h 396335"/>
              <a:gd name="connsiteX492" fmla="*/ 5047869 w 6831234"/>
              <a:gd name="connsiteY492" fmla="*/ 183928 h 396335"/>
              <a:gd name="connsiteX493" fmla="*/ 5027866 w 6831234"/>
              <a:gd name="connsiteY493" fmla="*/ 189834 h 396335"/>
              <a:gd name="connsiteX494" fmla="*/ 5005863 w 6831234"/>
              <a:gd name="connsiteY494" fmla="*/ 194501 h 396335"/>
              <a:gd name="connsiteX495" fmla="*/ 4969288 w 6831234"/>
              <a:gd name="connsiteY495" fmla="*/ 204407 h 396335"/>
              <a:gd name="connsiteX496" fmla="*/ 4943284 w 6831234"/>
              <a:gd name="connsiteY496" fmla="*/ 213932 h 396335"/>
              <a:gd name="connsiteX497" fmla="*/ 4949666 w 6831234"/>
              <a:gd name="connsiteY497" fmla="*/ 215646 h 396335"/>
              <a:gd name="connsiteX498" fmla="*/ 4957953 w 6831234"/>
              <a:gd name="connsiteY498" fmla="*/ 218123 h 396335"/>
              <a:gd name="connsiteX499" fmla="*/ 4967478 w 6831234"/>
              <a:gd name="connsiteY499" fmla="*/ 226981 h 396335"/>
              <a:gd name="connsiteX500" fmla="*/ 4976050 w 6831234"/>
              <a:gd name="connsiteY500" fmla="*/ 238411 h 396335"/>
              <a:gd name="connsiteX501" fmla="*/ 4973002 w 6831234"/>
              <a:gd name="connsiteY501" fmla="*/ 244507 h 396335"/>
              <a:gd name="connsiteX502" fmla="*/ 4968906 w 6831234"/>
              <a:gd name="connsiteY502" fmla="*/ 256985 h 396335"/>
              <a:gd name="connsiteX503" fmla="*/ 4967763 w 6831234"/>
              <a:gd name="connsiteY503" fmla="*/ 262890 h 396335"/>
              <a:gd name="connsiteX504" fmla="*/ 4965763 w 6831234"/>
              <a:gd name="connsiteY504" fmla="*/ 270891 h 396335"/>
              <a:gd name="connsiteX505" fmla="*/ 4964334 w 6831234"/>
              <a:gd name="connsiteY505" fmla="*/ 280035 h 396335"/>
              <a:gd name="connsiteX506" fmla="*/ 4960524 w 6831234"/>
              <a:gd name="connsiteY506" fmla="*/ 290703 h 396335"/>
              <a:gd name="connsiteX507" fmla="*/ 4959953 w 6831234"/>
              <a:gd name="connsiteY507" fmla="*/ 301562 h 396335"/>
              <a:gd name="connsiteX508" fmla="*/ 4957095 w 6831234"/>
              <a:gd name="connsiteY508" fmla="*/ 312897 h 396335"/>
              <a:gd name="connsiteX509" fmla="*/ 4953571 w 6831234"/>
              <a:gd name="connsiteY509" fmla="*/ 314992 h 396335"/>
              <a:gd name="connsiteX510" fmla="*/ 4951285 w 6831234"/>
              <a:gd name="connsiteY510" fmla="*/ 317850 h 396335"/>
              <a:gd name="connsiteX511" fmla="*/ 4950999 w 6831234"/>
              <a:gd name="connsiteY511" fmla="*/ 328994 h 396335"/>
              <a:gd name="connsiteX512" fmla="*/ 4950238 w 6831234"/>
              <a:gd name="connsiteY512" fmla="*/ 340424 h 396335"/>
              <a:gd name="connsiteX513" fmla="*/ 4948999 w 6831234"/>
              <a:gd name="connsiteY513" fmla="*/ 339852 h 396335"/>
              <a:gd name="connsiteX514" fmla="*/ 4947570 w 6831234"/>
              <a:gd name="connsiteY514" fmla="*/ 339090 h 396335"/>
              <a:gd name="connsiteX515" fmla="*/ 4946427 w 6831234"/>
              <a:gd name="connsiteY515" fmla="*/ 342234 h 396335"/>
              <a:gd name="connsiteX516" fmla="*/ 4946332 w 6831234"/>
              <a:gd name="connsiteY516" fmla="*/ 346425 h 396335"/>
              <a:gd name="connsiteX517" fmla="*/ 4942141 w 6831234"/>
              <a:gd name="connsiteY517" fmla="*/ 353473 h 396335"/>
              <a:gd name="connsiteX518" fmla="*/ 4938712 w 6831234"/>
              <a:gd name="connsiteY518" fmla="*/ 361855 h 396335"/>
              <a:gd name="connsiteX519" fmla="*/ 4937665 w 6831234"/>
              <a:gd name="connsiteY519" fmla="*/ 362046 h 396335"/>
              <a:gd name="connsiteX520" fmla="*/ 4936236 w 6831234"/>
              <a:gd name="connsiteY520" fmla="*/ 362331 h 396335"/>
              <a:gd name="connsiteX521" fmla="*/ 4932902 w 6831234"/>
              <a:gd name="connsiteY521" fmla="*/ 360807 h 396335"/>
              <a:gd name="connsiteX522" fmla="*/ 4929473 w 6831234"/>
              <a:gd name="connsiteY522" fmla="*/ 359283 h 396335"/>
              <a:gd name="connsiteX523" fmla="*/ 4926615 w 6831234"/>
              <a:gd name="connsiteY523" fmla="*/ 361284 h 396335"/>
              <a:gd name="connsiteX524" fmla="*/ 4923282 w 6831234"/>
              <a:gd name="connsiteY524" fmla="*/ 363093 h 396335"/>
              <a:gd name="connsiteX525" fmla="*/ 4921472 w 6831234"/>
              <a:gd name="connsiteY525" fmla="*/ 362236 h 396335"/>
              <a:gd name="connsiteX526" fmla="*/ 4919281 w 6831234"/>
              <a:gd name="connsiteY526" fmla="*/ 360426 h 396335"/>
              <a:gd name="connsiteX527" fmla="*/ 4906137 w 6831234"/>
              <a:gd name="connsiteY527" fmla="*/ 334423 h 396335"/>
              <a:gd name="connsiteX528" fmla="*/ 4902136 w 6831234"/>
              <a:gd name="connsiteY528" fmla="*/ 303848 h 396335"/>
              <a:gd name="connsiteX529" fmla="*/ 4906518 w 6831234"/>
              <a:gd name="connsiteY529" fmla="*/ 262795 h 396335"/>
              <a:gd name="connsiteX530" fmla="*/ 4917472 w 6831234"/>
              <a:gd name="connsiteY530" fmla="*/ 224600 h 396335"/>
              <a:gd name="connsiteX531" fmla="*/ 4917472 w 6831234"/>
              <a:gd name="connsiteY531" fmla="*/ 222790 h 396335"/>
              <a:gd name="connsiteX532" fmla="*/ 4914233 w 6831234"/>
              <a:gd name="connsiteY532" fmla="*/ 222314 h 396335"/>
              <a:gd name="connsiteX533" fmla="*/ 4910899 w 6831234"/>
              <a:gd name="connsiteY533" fmla="*/ 222790 h 396335"/>
              <a:gd name="connsiteX534" fmla="*/ 4860417 w 6831234"/>
              <a:gd name="connsiteY534" fmla="*/ 238316 h 396335"/>
              <a:gd name="connsiteX535" fmla="*/ 4837938 w 6831234"/>
              <a:gd name="connsiteY535" fmla="*/ 246126 h 396335"/>
              <a:gd name="connsiteX536" fmla="*/ 4811077 w 6831234"/>
              <a:gd name="connsiteY536" fmla="*/ 253556 h 396335"/>
              <a:gd name="connsiteX537" fmla="*/ 4803267 w 6831234"/>
              <a:gd name="connsiteY537" fmla="*/ 256128 h 396335"/>
              <a:gd name="connsiteX538" fmla="*/ 4797266 w 6831234"/>
              <a:gd name="connsiteY538" fmla="*/ 259938 h 396335"/>
              <a:gd name="connsiteX539" fmla="*/ 4796028 w 6831234"/>
              <a:gd name="connsiteY539" fmla="*/ 259747 h 396335"/>
              <a:gd name="connsiteX540" fmla="*/ 4795647 w 6831234"/>
              <a:gd name="connsiteY540" fmla="*/ 259080 h 396335"/>
              <a:gd name="connsiteX541" fmla="*/ 4744021 w 6831234"/>
              <a:gd name="connsiteY541" fmla="*/ 275463 h 396335"/>
              <a:gd name="connsiteX542" fmla="*/ 4740116 w 6831234"/>
              <a:gd name="connsiteY542" fmla="*/ 276606 h 396335"/>
              <a:gd name="connsiteX543" fmla="*/ 4736782 w 6831234"/>
              <a:gd name="connsiteY543" fmla="*/ 277368 h 396335"/>
              <a:gd name="connsiteX544" fmla="*/ 4732591 w 6831234"/>
              <a:gd name="connsiteY544" fmla="*/ 276987 h 396335"/>
              <a:gd name="connsiteX545" fmla="*/ 4728400 w 6831234"/>
              <a:gd name="connsiteY545" fmla="*/ 276130 h 396335"/>
              <a:gd name="connsiteX546" fmla="*/ 4726876 w 6831234"/>
              <a:gd name="connsiteY546" fmla="*/ 276987 h 396335"/>
              <a:gd name="connsiteX547" fmla="*/ 4725162 w 6831234"/>
              <a:gd name="connsiteY547" fmla="*/ 278511 h 396335"/>
              <a:gd name="connsiteX548" fmla="*/ 4723161 w 6831234"/>
              <a:gd name="connsiteY548" fmla="*/ 275844 h 396335"/>
              <a:gd name="connsiteX549" fmla="*/ 4721828 w 6831234"/>
              <a:gd name="connsiteY549" fmla="*/ 273177 h 396335"/>
              <a:gd name="connsiteX550" fmla="*/ 4746974 w 6831234"/>
              <a:gd name="connsiteY550" fmla="*/ 250889 h 396335"/>
              <a:gd name="connsiteX551" fmla="*/ 4777359 w 6831234"/>
              <a:gd name="connsiteY551" fmla="*/ 234887 h 396335"/>
              <a:gd name="connsiteX552" fmla="*/ 4841176 w 6831234"/>
              <a:gd name="connsiteY552" fmla="*/ 209455 h 396335"/>
              <a:gd name="connsiteX553" fmla="*/ 4882134 w 6831234"/>
              <a:gd name="connsiteY553" fmla="*/ 197644 h 396335"/>
              <a:gd name="connsiteX554" fmla="*/ 4948618 w 6831234"/>
              <a:gd name="connsiteY554" fmla="*/ 181166 h 396335"/>
              <a:gd name="connsiteX555" fmla="*/ 5023199 w 6831234"/>
              <a:gd name="connsiteY555" fmla="*/ 170879 h 396335"/>
              <a:gd name="connsiteX556" fmla="*/ 1934813 w 6831234"/>
              <a:gd name="connsiteY556" fmla="*/ 162592 h 396335"/>
              <a:gd name="connsiteX557" fmla="*/ 1917953 w 6831234"/>
              <a:gd name="connsiteY557" fmla="*/ 186309 h 396335"/>
              <a:gd name="connsiteX558" fmla="*/ 1900618 w 6831234"/>
              <a:gd name="connsiteY558" fmla="*/ 215646 h 396335"/>
              <a:gd name="connsiteX559" fmla="*/ 1901761 w 6831234"/>
              <a:gd name="connsiteY559" fmla="*/ 218503 h 396335"/>
              <a:gd name="connsiteX560" fmla="*/ 1905761 w 6831234"/>
              <a:gd name="connsiteY560" fmla="*/ 218884 h 396335"/>
              <a:gd name="connsiteX561" fmla="*/ 1932812 w 6831234"/>
              <a:gd name="connsiteY561" fmla="*/ 206026 h 396335"/>
              <a:gd name="connsiteX562" fmla="*/ 1959387 w 6831234"/>
              <a:gd name="connsiteY562" fmla="*/ 184975 h 396335"/>
              <a:gd name="connsiteX563" fmla="*/ 1949862 w 6831234"/>
              <a:gd name="connsiteY563" fmla="*/ 175546 h 396335"/>
              <a:gd name="connsiteX564" fmla="*/ 1934813 w 6831234"/>
              <a:gd name="connsiteY564" fmla="*/ 162592 h 396335"/>
              <a:gd name="connsiteX565" fmla="*/ 4313205 w 6831234"/>
              <a:gd name="connsiteY565" fmla="*/ 154495 h 396335"/>
              <a:gd name="connsiteX566" fmla="*/ 4290440 w 6831234"/>
              <a:gd name="connsiteY566" fmla="*/ 185261 h 396335"/>
              <a:gd name="connsiteX567" fmla="*/ 4271867 w 6831234"/>
              <a:gd name="connsiteY567" fmla="*/ 222884 h 396335"/>
              <a:gd name="connsiteX568" fmla="*/ 4274438 w 6831234"/>
              <a:gd name="connsiteY568" fmla="*/ 224313 h 396335"/>
              <a:gd name="connsiteX569" fmla="*/ 4276724 w 6831234"/>
              <a:gd name="connsiteY569" fmla="*/ 225171 h 396335"/>
              <a:gd name="connsiteX570" fmla="*/ 4315872 w 6831234"/>
              <a:gd name="connsiteY570" fmla="*/ 200977 h 396335"/>
              <a:gd name="connsiteX571" fmla="*/ 4345114 w 6831234"/>
              <a:gd name="connsiteY571" fmla="*/ 167068 h 396335"/>
              <a:gd name="connsiteX572" fmla="*/ 4327112 w 6831234"/>
              <a:gd name="connsiteY572" fmla="*/ 159162 h 396335"/>
              <a:gd name="connsiteX573" fmla="*/ 4313205 w 6831234"/>
              <a:gd name="connsiteY573" fmla="*/ 154495 h 396335"/>
              <a:gd name="connsiteX574" fmla="*/ 5924073 w 6831234"/>
              <a:gd name="connsiteY574" fmla="*/ 147161 h 396335"/>
              <a:gd name="connsiteX575" fmla="*/ 5939504 w 6831234"/>
              <a:gd name="connsiteY575" fmla="*/ 151352 h 396335"/>
              <a:gd name="connsiteX576" fmla="*/ 5953029 w 6831234"/>
              <a:gd name="connsiteY576" fmla="*/ 157162 h 396335"/>
              <a:gd name="connsiteX577" fmla="*/ 5948933 w 6831234"/>
              <a:gd name="connsiteY577" fmla="*/ 159353 h 396335"/>
              <a:gd name="connsiteX578" fmla="*/ 5944647 w 6831234"/>
              <a:gd name="connsiteY578" fmla="*/ 159353 h 396335"/>
              <a:gd name="connsiteX579" fmla="*/ 5944647 w 6831234"/>
              <a:gd name="connsiteY579" fmla="*/ 160877 h 396335"/>
              <a:gd name="connsiteX580" fmla="*/ 5944647 w 6831234"/>
              <a:gd name="connsiteY580" fmla="*/ 162782 h 396335"/>
              <a:gd name="connsiteX581" fmla="*/ 5942266 w 6831234"/>
              <a:gd name="connsiteY581" fmla="*/ 164116 h 396335"/>
              <a:gd name="connsiteX582" fmla="*/ 5939885 w 6831234"/>
              <a:gd name="connsiteY582" fmla="*/ 165925 h 396335"/>
              <a:gd name="connsiteX583" fmla="*/ 5832348 w 6831234"/>
              <a:gd name="connsiteY583" fmla="*/ 186118 h 396335"/>
              <a:gd name="connsiteX584" fmla="*/ 5762911 w 6831234"/>
              <a:gd name="connsiteY584" fmla="*/ 200596 h 396335"/>
              <a:gd name="connsiteX585" fmla="*/ 5693568 w 6831234"/>
              <a:gd name="connsiteY585" fmla="*/ 216408 h 396335"/>
              <a:gd name="connsiteX586" fmla="*/ 5650230 w 6831234"/>
              <a:gd name="connsiteY586" fmla="*/ 226885 h 396335"/>
              <a:gd name="connsiteX587" fmla="*/ 5599747 w 6831234"/>
              <a:gd name="connsiteY587" fmla="*/ 236506 h 396335"/>
              <a:gd name="connsiteX588" fmla="*/ 5592127 w 6831234"/>
              <a:gd name="connsiteY588" fmla="*/ 235744 h 396335"/>
              <a:gd name="connsiteX589" fmla="*/ 5584793 w 6831234"/>
              <a:gd name="connsiteY589" fmla="*/ 234696 h 396335"/>
              <a:gd name="connsiteX590" fmla="*/ 5580602 w 6831234"/>
              <a:gd name="connsiteY590" fmla="*/ 236982 h 396335"/>
              <a:gd name="connsiteX591" fmla="*/ 5576887 w 6831234"/>
              <a:gd name="connsiteY591" fmla="*/ 233648 h 396335"/>
              <a:gd name="connsiteX592" fmla="*/ 5582507 w 6831234"/>
              <a:gd name="connsiteY592" fmla="*/ 225361 h 396335"/>
              <a:gd name="connsiteX593" fmla="*/ 5590412 w 6831234"/>
              <a:gd name="connsiteY593" fmla="*/ 218980 h 396335"/>
              <a:gd name="connsiteX594" fmla="*/ 5606414 w 6831234"/>
              <a:gd name="connsiteY594" fmla="*/ 211455 h 396335"/>
              <a:gd name="connsiteX595" fmla="*/ 5622607 w 6831234"/>
              <a:gd name="connsiteY595" fmla="*/ 204406 h 396335"/>
              <a:gd name="connsiteX596" fmla="*/ 5678042 w 6831234"/>
              <a:gd name="connsiteY596" fmla="*/ 186118 h 396335"/>
              <a:gd name="connsiteX597" fmla="*/ 5735192 w 6831234"/>
              <a:gd name="connsiteY597" fmla="*/ 172783 h 396335"/>
              <a:gd name="connsiteX598" fmla="*/ 5795010 w 6831234"/>
              <a:gd name="connsiteY598" fmla="*/ 161163 h 396335"/>
              <a:gd name="connsiteX599" fmla="*/ 5858351 w 6831234"/>
              <a:gd name="connsiteY599" fmla="*/ 151162 h 396335"/>
              <a:gd name="connsiteX600" fmla="*/ 5924073 w 6831234"/>
              <a:gd name="connsiteY600" fmla="*/ 147161 h 396335"/>
              <a:gd name="connsiteX601" fmla="*/ 3579781 w 6831234"/>
              <a:gd name="connsiteY601" fmla="*/ 144113 h 396335"/>
              <a:gd name="connsiteX602" fmla="*/ 3590639 w 6831234"/>
              <a:gd name="connsiteY602" fmla="*/ 147923 h 396335"/>
              <a:gd name="connsiteX603" fmla="*/ 3600355 w 6831234"/>
              <a:gd name="connsiteY603" fmla="*/ 155067 h 396335"/>
              <a:gd name="connsiteX604" fmla="*/ 3609594 w 6831234"/>
              <a:gd name="connsiteY604" fmla="*/ 161448 h 396335"/>
              <a:gd name="connsiteX605" fmla="*/ 3610261 w 6831234"/>
              <a:gd name="connsiteY605" fmla="*/ 173450 h 396335"/>
              <a:gd name="connsiteX606" fmla="*/ 3614071 w 6831234"/>
              <a:gd name="connsiteY606" fmla="*/ 180022 h 396335"/>
              <a:gd name="connsiteX607" fmla="*/ 3614737 w 6831234"/>
              <a:gd name="connsiteY607" fmla="*/ 188023 h 396335"/>
              <a:gd name="connsiteX608" fmla="*/ 3614261 w 6831234"/>
              <a:gd name="connsiteY608" fmla="*/ 191166 h 396335"/>
              <a:gd name="connsiteX609" fmla="*/ 3613118 w 6831234"/>
              <a:gd name="connsiteY609" fmla="*/ 194310 h 396335"/>
              <a:gd name="connsiteX610" fmla="*/ 3612261 w 6831234"/>
              <a:gd name="connsiteY610" fmla="*/ 199263 h 396335"/>
              <a:gd name="connsiteX611" fmla="*/ 3610927 w 6831234"/>
              <a:gd name="connsiteY611" fmla="*/ 203644 h 396335"/>
              <a:gd name="connsiteX612" fmla="*/ 3610356 w 6831234"/>
              <a:gd name="connsiteY612" fmla="*/ 215836 h 396335"/>
              <a:gd name="connsiteX613" fmla="*/ 3609880 w 6831234"/>
              <a:gd name="connsiteY613" fmla="*/ 228028 h 396335"/>
              <a:gd name="connsiteX614" fmla="*/ 3607308 w 6831234"/>
              <a:gd name="connsiteY614" fmla="*/ 231648 h 396335"/>
              <a:gd name="connsiteX615" fmla="*/ 3603879 w 6831234"/>
              <a:gd name="connsiteY615" fmla="*/ 236029 h 396335"/>
              <a:gd name="connsiteX616" fmla="*/ 3601498 w 6831234"/>
              <a:gd name="connsiteY616" fmla="*/ 233743 h 396335"/>
              <a:gd name="connsiteX617" fmla="*/ 3598640 w 6831234"/>
              <a:gd name="connsiteY617" fmla="*/ 232219 h 396335"/>
              <a:gd name="connsiteX618" fmla="*/ 3595211 w 6831234"/>
              <a:gd name="connsiteY618" fmla="*/ 233743 h 396335"/>
              <a:gd name="connsiteX619" fmla="*/ 3591115 w 6831234"/>
              <a:gd name="connsiteY619" fmla="*/ 234981 h 396335"/>
              <a:gd name="connsiteX620" fmla="*/ 3568065 w 6831234"/>
              <a:gd name="connsiteY620" fmla="*/ 206787 h 396335"/>
              <a:gd name="connsiteX621" fmla="*/ 3560254 w 6831234"/>
              <a:gd name="connsiteY621" fmla="*/ 169068 h 396335"/>
              <a:gd name="connsiteX622" fmla="*/ 3561397 w 6831234"/>
              <a:gd name="connsiteY622" fmla="*/ 160305 h 396335"/>
              <a:gd name="connsiteX623" fmla="*/ 3562636 w 6831234"/>
              <a:gd name="connsiteY623" fmla="*/ 147351 h 396335"/>
              <a:gd name="connsiteX624" fmla="*/ 3566160 w 6831234"/>
              <a:gd name="connsiteY624" fmla="*/ 145542 h 396335"/>
              <a:gd name="connsiteX625" fmla="*/ 3569970 w 6831234"/>
              <a:gd name="connsiteY625" fmla="*/ 144684 h 396335"/>
              <a:gd name="connsiteX626" fmla="*/ 3575304 w 6831234"/>
              <a:gd name="connsiteY626" fmla="*/ 144303 h 396335"/>
              <a:gd name="connsiteX627" fmla="*/ 3579781 w 6831234"/>
              <a:gd name="connsiteY627" fmla="*/ 144113 h 396335"/>
              <a:gd name="connsiteX628" fmla="*/ 4566761 w 6831234"/>
              <a:gd name="connsiteY628" fmla="*/ 111442 h 396335"/>
              <a:gd name="connsiteX629" fmla="*/ 4574095 w 6831234"/>
              <a:gd name="connsiteY629" fmla="*/ 112871 h 396335"/>
              <a:gd name="connsiteX630" fmla="*/ 4583810 w 6831234"/>
              <a:gd name="connsiteY630" fmla="*/ 115347 h 396335"/>
              <a:gd name="connsiteX631" fmla="*/ 4578096 w 6831234"/>
              <a:gd name="connsiteY631" fmla="*/ 120396 h 396335"/>
              <a:gd name="connsiteX632" fmla="*/ 4569713 w 6831234"/>
              <a:gd name="connsiteY632" fmla="*/ 123158 h 396335"/>
              <a:gd name="connsiteX633" fmla="*/ 4543710 w 6831234"/>
              <a:gd name="connsiteY633" fmla="*/ 130587 h 396335"/>
              <a:gd name="connsiteX634" fmla="*/ 4523517 w 6831234"/>
              <a:gd name="connsiteY634" fmla="*/ 134683 h 396335"/>
              <a:gd name="connsiteX635" fmla="*/ 4509611 w 6831234"/>
              <a:gd name="connsiteY635" fmla="*/ 140017 h 396335"/>
              <a:gd name="connsiteX636" fmla="*/ 4499705 w 6831234"/>
              <a:gd name="connsiteY636" fmla="*/ 143827 h 396335"/>
              <a:gd name="connsiteX637" fmla="*/ 4494847 w 6831234"/>
              <a:gd name="connsiteY637" fmla="*/ 143827 h 396335"/>
              <a:gd name="connsiteX638" fmla="*/ 4525327 w 6831234"/>
              <a:gd name="connsiteY638" fmla="*/ 121634 h 396335"/>
              <a:gd name="connsiteX639" fmla="*/ 4566761 w 6831234"/>
              <a:gd name="connsiteY639" fmla="*/ 111442 h 396335"/>
              <a:gd name="connsiteX640" fmla="*/ 4893182 w 6831234"/>
              <a:gd name="connsiteY640" fmla="*/ 108300 h 396335"/>
              <a:gd name="connsiteX641" fmla="*/ 4898707 w 6831234"/>
              <a:gd name="connsiteY641" fmla="*/ 108966 h 396335"/>
              <a:gd name="connsiteX642" fmla="*/ 4907756 w 6831234"/>
              <a:gd name="connsiteY642" fmla="*/ 109157 h 396335"/>
              <a:gd name="connsiteX643" fmla="*/ 4921377 w 6831234"/>
              <a:gd name="connsiteY643" fmla="*/ 110014 h 396335"/>
              <a:gd name="connsiteX644" fmla="*/ 4925187 w 6831234"/>
              <a:gd name="connsiteY644" fmla="*/ 111729 h 396335"/>
              <a:gd name="connsiteX645" fmla="*/ 4926997 w 6831234"/>
              <a:gd name="connsiteY645" fmla="*/ 112681 h 396335"/>
              <a:gd name="connsiteX646" fmla="*/ 4928140 w 6831234"/>
              <a:gd name="connsiteY646" fmla="*/ 112395 h 396335"/>
              <a:gd name="connsiteX647" fmla="*/ 4928996 w 6831234"/>
              <a:gd name="connsiteY647" fmla="*/ 112205 h 396335"/>
              <a:gd name="connsiteX648" fmla="*/ 4938331 w 6831234"/>
              <a:gd name="connsiteY648" fmla="*/ 115348 h 396335"/>
              <a:gd name="connsiteX649" fmla="*/ 4952237 w 6831234"/>
              <a:gd name="connsiteY649" fmla="*/ 120206 h 396335"/>
              <a:gd name="connsiteX650" fmla="*/ 4953380 w 6831234"/>
              <a:gd name="connsiteY650" fmla="*/ 121539 h 396335"/>
              <a:gd name="connsiteX651" fmla="*/ 4953762 w 6831234"/>
              <a:gd name="connsiteY651" fmla="*/ 123825 h 396335"/>
              <a:gd name="connsiteX652" fmla="*/ 4942427 w 6831234"/>
              <a:gd name="connsiteY652" fmla="*/ 130969 h 396335"/>
              <a:gd name="connsiteX653" fmla="*/ 4929378 w 6831234"/>
              <a:gd name="connsiteY653" fmla="*/ 132493 h 396335"/>
              <a:gd name="connsiteX654" fmla="*/ 4923186 w 6831234"/>
              <a:gd name="connsiteY654" fmla="*/ 132017 h 396335"/>
              <a:gd name="connsiteX655" fmla="*/ 4916423 w 6831234"/>
              <a:gd name="connsiteY655" fmla="*/ 131541 h 396335"/>
              <a:gd name="connsiteX656" fmla="*/ 4911471 w 6831234"/>
              <a:gd name="connsiteY656" fmla="*/ 131731 h 396335"/>
              <a:gd name="connsiteX657" fmla="*/ 4906041 w 6831234"/>
              <a:gd name="connsiteY657" fmla="*/ 131922 h 396335"/>
              <a:gd name="connsiteX658" fmla="*/ 4894992 w 6831234"/>
              <a:gd name="connsiteY658" fmla="*/ 130779 h 396335"/>
              <a:gd name="connsiteX659" fmla="*/ 4877086 w 6831234"/>
              <a:gd name="connsiteY659" fmla="*/ 127635 h 396335"/>
              <a:gd name="connsiteX660" fmla="*/ 4872704 w 6831234"/>
              <a:gd name="connsiteY660" fmla="*/ 125445 h 396335"/>
              <a:gd name="connsiteX661" fmla="*/ 4868608 w 6831234"/>
              <a:gd name="connsiteY661" fmla="*/ 123921 h 396335"/>
              <a:gd name="connsiteX662" fmla="*/ 4865655 w 6831234"/>
              <a:gd name="connsiteY662" fmla="*/ 124587 h 396335"/>
              <a:gd name="connsiteX663" fmla="*/ 4861369 w 6831234"/>
              <a:gd name="connsiteY663" fmla="*/ 125540 h 396335"/>
              <a:gd name="connsiteX664" fmla="*/ 4860702 w 6831234"/>
              <a:gd name="connsiteY664" fmla="*/ 124397 h 396335"/>
              <a:gd name="connsiteX665" fmla="*/ 4860036 w 6831234"/>
              <a:gd name="connsiteY665" fmla="*/ 122397 h 396335"/>
              <a:gd name="connsiteX666" fmla="*/ 4871275 w 6831234"/>
              <a:gd name="connsiteY666" fmla="*/ 114396 h 396335"/>
              <a:gd name="connsiteX667" fmla="*/ 4887182 w 6831234"/>
              <a:gd name="connsiteY667" fmla="*/ 108966 h 396335"/>
              <a:gd name="connsiteX668" fmla="*/ 4893182 w 6831234"/>
              <a:gd name="connsiteY668" fmla="*/ 108300 h 396335"/>
              <a:gd name="connsiteX669" fmla="*/ 1029843 w 6831234"/>
              <a:gd name="connsiteY669" fmla="*/ 106871 h 396335"/>
              <a:gd name="connsiteX670" fmla="*/ 1015364 w 6831234"/>
              <a:gd name="connsiteY670" fmla="*/ 130874 h 396335"/>
              <a:gd name="connsiteX671" fmla="*/ 1006125 w 6831234"/>
              <a:gd name="connsiteY671" fmla="*/ 167831 h 396335"/>
              <a:gd name="connsiteX672" fmla="*/ 1006507 w 6831234"/>
              <a:gd name="connsiteY672" fmla="*/ 175641 h 396335"/>
              <a:gd name="connsiteX673" fmla="*/ 1012983 w 6831234"/>
              <a:gd name="connsiteY673" fmla="*/ 187262 h 396335"/>
              <a:gd name="connsiteX674" fmla="*/ 1037748 w 6831234"/>
              <a:gd name="connsiteY674" fmla="*/ 161830 h 396335"/>
              <a:gd name="connsiteX675" fmla="*/ 1053559 w 6831234"/>
              <a:gd name="connsiteY675" fmla="*/ 130016 h 396335"/>
              <a:gd name="connsiteX676" fmla="*/ 1043368 w 6831234"/>
              <a:gd name="connsiteY676" fmla="*/ 117348 h 396335"/>
              <a:gd name="connsiteX677" fmla="*/ 1029843 w 6831234"/>
              <a:gd name="connsiteY677" fmla="*/ 106871 h 396335"/>
              <a:gd name="connsiteX678" fmla="*/ 2562606 w 6831234"/>
              <a:gd name="connsiteY678" fmla="*/ 103823 h 396335"/>
              <a:gd name="connsiteX679" fmla="*/ 2563939 w 6831234"/>
              <a:gd name="connsiteY679" fmla="*/ 103823 h 396335"/>
              <a:gd name="connsiteX680" fmla="*/ 2563082 w 6831234"/>
              <a:gd name="connsiteY680" fmla="*/ 106585 h 396335"/>
              <a:gd name="connsiteX681" fmla="*/ 2561653 w 6831234"/>
              <a:gd name="connsiteY681" fmla="*/ 105918 h 396335"/>
              <a:gd name="connsiteX682" fmla="*/ 5315712 w 6831234"/>
              <a:gd name="connsiteY682" fmla="*/ 98488 h 396335"/>
              <a:gd name="connsiteX683" fmla="*/ 5293138 w 6831234"/>
              <a:gd name="connsiteY683" fmla="*/ 123920 h 396335"/>
              <a:gd name="connsiteX684" fmla="*/ 5281326 w 6831234"/>
              <a:gd name="connsiteY684" fmla="*/ 167830 h 396335"/>
              <a:gd name="connsiteX685" fmla="*/ 5283231 w 6831234"/>
              <a:gd name="connsiteY685" fmla="*/ 178022 h 396335"/>
              <a:gd name="connsiteX686" fmla="*/ 5287994 w 6831234"/>
              <a:gd name="connsiteY686" fmla="*/ 187166 h 396335"/>
              <a:gd name="connsiteX687" fmla="*/ 5317140 w 6831234"/>
              <a:gd name="connsiteY687" fmla="*/ 157639 h 396335"/>
              <a:gd name="connsiteX688" fmla="*/ 5335905 w 6831234"/>
              <a:gd name="connsiteY688" fmla="*/ 116110 h 396335"/>
              <a:gd name="connsiteX689" fmla="*/ 5328571 w 6831234"/>
              <a:gd name="connsiteY689" fmla="*/ 105251 h 396335"/>
              <a:gd name="connsiteX690" fmla="*/ 5315712 w 6831234"/>
              <a:gd name="connsiteY690" fmla="*/ 98488 h 396335"/>
              <a:gd name="connsiteX691" fmla="*/ 4007643 w 6831234"/>
              <a:gd name="connsiteY691" fmla="*/ 98488 h 396335"/>
              <a:gd name="connsiteX692" fmla="*/ 4011739 w 6831234"/>
              <a:gd name="connsiteY692" fmla="*/ 99250 h 396335"/>
              <a:gd name="connsiteX693" fmla="*/ 4016025 w 6831234"/>
              <a:gd name="connsiteY693" fmla="*/ 99822 h 396335"/>
              <a:gd name="connsiteX694" fmla="*/ 4022502 w 6831234"/>
              <a:gd name="connsiteY694" fmla="*/ 105156 h 396335"/>
              <a:gd name="connsiteX695" fmla="*/ 4030503 w 6831234"/>
              <a:gd name="connsiteY695" fmla="*/ 109823 h 396335"/>
              <a:gd name="connsiteX696" fmla="*/ 4033361 w 6831234"/>
              <a:gd name="connsiteY696" fmla="*/ 113919 h 396335"/>
              <a:gd name="connsiteX697" fmla="*/ 4034028 w 6831234"/>
              <a:gd name="connsiteY697" fmla="*/ 118586 h 396335"/>
              <a:gd name="connsiteX698" fmla="*/ 4028313 w 6831234"/>
              <a:gd name="connsiteY698" fmla="*/ 131921 h 396335"/>
              <a:gd name="connsiteX699" fmla="*/ 4021359 w 6831234"/>
              <a:gd name="connsiteY699" fmla="*/ 146304 h 396335"/>
              <a:gd name="connsiteX700" fmla="*/ 4014501 w 6831234"/>
              <a:gd name="connsiteY700" fmla="*/ 168021 h 396335"/>
              <a:gd name="connsiteX701" fmla="*/ 4007643 w 6831234"/>
              <a:gd name="connsiteY701" fmla="*/ 189642 h 396335"/>
              <a:gd name="connsiteX702" fmla="*/ 4052125 w 6831234"/>
              <a:gd name="connsiteY702" fmla="*/ 183832 h 396335"/>
              <a:gd name="connsiteX703" fmla="*/ 4085844 w 6831234"/>
              <a:gd name="connsiteY703" fmla="*/ 180213 h 396335"/>
              <a:gd name="connsiteX704" fmla="*/ 4113180 w 6831234"/>
              <a:gd name="connsiteY704" fmla="*/ 180117 h 396335"/>
              <a:gd name="connsiteX705" fmla="*/ 4126325 w 6831234"/>
              <a:gd name="connsiteY705" fmla="*/ 180498 h 396335"/>
              <a:gd name="connsiteX706" fmla="*/ 4159282 w 6831234"/>
              <a:gd name="connsiteY706" fmla="*/ 183165 h 396335"/>
              <a:gd name="connsiteX707" fmla="*/ 4184618 w 6831234"/>
              <a:gd name="connsiteY707" fmla="*/ 194595 h 396335"/>
              <a:gd name="connsiteX708" fmla="*/ 4193381 w 6831234"/>
              <a:gd name="connsiteY708" fmla="*/ 196215 h 396335"/>
              <a:gd name="connsiteX709" fmla="*/ 4201001 w 6831234"/>
              <a:gd name="connsiteY709" fmla="*/ 202025 h 396335"/>
              <a:gd name="connsiteX710" fmla="*/ 4184046 w 6831234"/>
              <a:gd name="connsiteY710" fmla="*/ 203835 h 396335"/>
              <a:gd name="connsiteX711" fmla="*/ 4172235 w 6831234"/>
              <a:gd name="connsiteY711" fmla="*/ 205644 h 396335"/>
              <a:gd name="connsiteX712" fmla="*/ 4144137 w 6831234"/>
              <a:gd name="connsiteY712" fmla="*/ 205644 h 396335"/>
              <a:gd name="connsiteX713" fmla="*/ 4101750 w 6831234"/>
              <a:gd name="connsiteY713" fmla="*/ 210597 h 396335"/>
              <a:gd name="connsiteX714" fmla="*/ 4067460 w 6831234"/>
              <a:gd name="connsiteY714" fmla="*/ 215455 h 396335"/>
              <a:gd name="connsiteX715" fmla="*/ 4065460 w 6831234"/>
              <a:gd name="connsiteY715" fmla="*/ 215646 h 396335"/>
              <a:gd name="connsiteX716" fmla="*/ 4062793 w 6831234"/>
              <a:gd name="connsiteY716" fmla="*/ 216122 h 396335"/>
              <a:gd name="connsiteX717" fmla="*/ 3977925 w 6831234"/>
              <a:gd name="connsiteY717" fmla="*/ 227552 h 396335"/>
              <a:gd name="connsiteX718" fmla="*/ 3870483 w 6831234"/>
              <a:gd name="connsiteY718" fmla="*/ 244697 h 396335"/>
              <a:gd name="connsiteX719" fmla="*/ 3869341 w 6831234"/>
              <a:gd name="connsiteY719" fmla="*/ 244030 h 396335"/>
              <a:gd name="connsiteX720" fmla="*/ 3867531 w 6831234"/>
              <a:gd name="connsiteY720" fmla="*/ 244030 h 396335"/>
              <a:gd name="connsiteX721" fmla="*/ 3856101 w 6831234"/>
              <a:gd name="connsiteY721" fmla="*/ 245268 h 396335"/>
              <a:gd name="connsiteX722" fmla="*/ 3838956 w 6831234"/>
              <a:gd name="connsiteY722" fmla="*/ 248697 h 396335"/>
              <a:gd name="connsiteX723" fmla="*/ 3835622 w 6831234"/>
              <a:gd name="connsiteY723" fmla="*/ 250983 h 396335"/>
              <a:gd name="connsiteX724" fmla="*/ 3830955 w 6831234"/>
              <a:gd name="connsiteY724" fmla="*/ 252698 h 396335"/>
              <a:gd name="connsiteX725" fmla="*/ 3828097 w 6831234"/>
              <a:gd name="connsiteY725" fmla="*/ 251555 h 396335"/>
              <a:gd name="connsiteX726" fmla="*/ 3824954 w 6831234"/>
              <a:gd name="connsiteY726" fmla="*/ 248697 h 396335"/>
              <a:gd name="connsiteX727" fmla="*/ 3826573 w 6831234"/>
              <a:gd name="connsiteY727" fmla="*/ 241363 h 396335"/>
              <a:gd name="connsiteX728" fmla="*/ 3832574 w 6831234"/>
              <a:gd name="connsiteY728" fmla="*/ 234219 h 396335"/>
              <a:gd name="connsiteX729" fmla="*/ 3896868 w 6831234"/>
              <a:gd name="connsiteY729" fmla="*/ 212312 h 396335"/>
              <a:gd name="connsiteX730" fmla="*/ 3955732 w 6831234"/>
              <a:gd name="connsiteY730" fmla="*/ 199548 h 396335"/>
              <a:gd name="connsiteX731" fmla="*/ 3960209 w 6831234"/>
              <a:gd name="connsiteY731" fmla="*/ 196310 h 396335"/>
              <a:gd name="connsiteX732" fmla="*/ 3958971 w 6831234"/>
              <a:gd name="connsiteY732" fmla="*/ 192500 h 396335"/>
              <a:gd name="connsiteX733" fmla="*/ 3958971 w 6831234"/>
              <a:gd name="connsiteY733" fmla="*/ 165258 h 396335"/>
              <a:gd name="connsiteX734" fmla="*/ 3961066 w 6831234"/>
              <a:gd name="connsiteY734" fmla="*/ 144970 h 396335"/>
              <a:gd name="connsiteX735" fmla="*/ 3968210 w 6831234"/>
              <a:gd name="connsiteY735" fmla="*/ 112966 h 396335"/>
              <a:gd name="connsiteX736" fmla="*/ 3979068 w 6831234"/>
              <a:gd name="connsiteY736" fmla="*/ 105632 h 396335"/>
              <a:gd name="connsiteX737" fmla="*/ 3992499 w 6831234"/>
              <a:gd name="connsiteY737" fmla="*/ 102393 h 396335"/>
              <a:gd name="connsiteX738" fmla="*/ 3999452 w 6831234"/>
              <a:gd name="connsiteY738" fmla="*/ 100107 h 396335"/>
              <a:gd name="connsiteX739" fmla="*/ 4007643 w 6831234"/>
              <a:gd name="connsiteY739" fmla="*/ 98488 h 396335"/>
              <a:gd name="connsiteX740" fmla="*/ 841628 w 6831234"/>
              <a:gd name="connsiteY740" fmla="*/ 92773 h 396335"/>
              <a:gd name="connsiteX741" fmla="*/ 849343 w 6831234"/>
              <a:gd name="connsiteY741" fmla="*/ 93631 h 396335"/>
              <a:gd name="connsiteX742" fmla="*/ 853915 w 6831234"/>
              <a:gd name="connsiteY742" fmla="*/ 95726 h 396335"/>
              <a:gd name="connsiteX743" fmla="*/ 855726 w 6831234"/>
              <a:gd name="connsiteY743" fmla="*/ 101346 h 396335"/>
              <a:gd name="connsiteX744" fmla="*/ 856011 w 6831234"/>
              <a:gd name="connsiteY744" fmla="*/ 105060 h 396335"/>
              <a:gd name="connsiteX745" fmla="*/ 855917 w 6831234"/>
              <a:gd name="connsiteY745" fmla="*/ 107156 h 396335"/>
              <a:gd name="connsiteX746" fmla="*/ 852677 w 6831234"/>
              <a:gd name="connsiteY746" fmla="*/ 135921 h 396335"/>
              <a:gd name="connsiteX747" fmla="*/ 848487 w 6831234"/>
              <a:gd name="connsiteY747" fmla="*/ 173736 h 396335"/>
              <a:gd name="connsiteX748" fmla="*/ 847248 w 6831234"/>
              <a:gd name="connsiteY748" fmla="*/ 182118 h 396335"/>
              <a:gd name="connsiteX749" fmla="*/ 845439 w 6831234"/>
              <a:gd name="connsiteY749" fmla="*/ 191548 h 396335"/>
              <a:gd name="connsiteX750" fmla="*/ 845248 w 6831234"/>
              <a:gd name="connsiteY750" fmla="*/ 204311 h 396335"/>
              <a:gd name="connsiteX751" fmla="*/ 842295 w 6831234"/>
              <a:gd name="connsiteY751" fmla="*/ 219170 h 396335"/>
              <a:gd name="connsiteX752" fmla="*/ 838866 w 6831234"/>
              <a:gd name="connsiteY752" fmla="*/ 246888 h 396335"/>
              <a:gd name="connsiteX753" fmla="*/ 827912 w 6831234"/>
              <a:gd name="connsiteY753" fmla="*/ 265652 h 396335"/>
              <a:gd name="connsiteX754" fmla="*/ 825436 w 6831234"/>
              <a:gd name="connsiteY754" fmla="*/ 267271 h 396335"/>
              <a:gd name="connsiteX755" fmla="*/ 823054 w 6831234"/>
              <a:gd name="connsiteY755" fmla="*/ 267748 h 396335"/>
              <a:gd name="connsiteX756" fmla="*/ 795337 w 6831234"/>
              <a:gd name="connsiteY756" fmla="*/ 232791 h 396335"/>
              <a:gd name="connsiteX757" fmla="*/ 792384 w 6831234"/>
              <a:gd name="connsiteY757" fmla="*/ 184023 h 396335"/>
              <a:gd name="connsiteX758" fmla="*/ 792384 w 6831234"/>
              <a:gd name="connsiteY758" fmla="*/ 180784 h 396335"/>
              <a:gd name="connsiteX759" fmla="*/ 790193 w 6831234"/>
              <a:gd name="connsiteY759" fmla="*/ 179832 h 396335"/>
              <a:gd name="connsiteX760" fmla="*/ 744854 w 6831234"/>
              <a:gd name="connsiteY760" fmla="*/ 201168 h 396335"/>
              <a:gd name="connsiteX761" fmla="*/ 735234 w 6831234"/>
              <a:gd name="connsiteY761" fmla="*/ 198977 h 396335"/>
              <a:gd name="connsiteX762" fmla="*/ 725233 w 6831234"/>
              <a:gd name="connsiteY762" fmla="*/ 196786 h 396335"/>
              <a:gd name="connsiteX763" fmla="*/ 723232 w 6831234"/>
              <a:gd name="connsiteY763" fmla="*/ 196977 h 396335"/>
              <a:gd name="connsiteX764" fmla="*/ 722089 w 6831234"/>
              <a:gd name="connsiteY764" fmla="*/ 197643 h 396335"/>
              <a:gd name="connsiteX765" fmla="*/ 721899 w 6831234"/>
              <a:gd name="connsiteY765" fmla="*/ 194215 h 396335"/>
              <a:gd name="connsiteX766" fmla="*/ 721708 w 6831234"/>
              <a:gd name="connsiteY766" fmla="*/ 189547 h 396335"/>
              <a:gd name="connsiteX767" fmla="*/ 757428 w 6831234"/>
              <a:gd name="connsiteY767" fmla="*/ 167164 h 396335"/>
              <a:gd name="connsiteX768" fmla="*/ 795051 w 6831234"/>
              <a:gd name="connsiteY768" fmla="*/ 152114 h 396335"/>
              <a:gd name="connsiteX769" fmla="*/ 798957 w 6831234"/>
              <a:gd name="connsiteY769" fmla="*/ 127158 h 396335"/>
              <a:gd name="connsiteX770" fmla="*/ 802385 w 6831234"/>
              <a:gd name="connsiteY770" fmla="*/ 101441 h 396335"/>
              <a:gd name="connsiteX771" fmla="*/ 813243 w 6831234"/>
              <a:gd name="connsiteY771" fmla="*/ 100393 h 396335"/>
              <a:gd name="connsiteX772" fmla="*/ 823817 w 6831234"/>
              <a:gd name="connsiteY772" fmla="*/ 98679 h 396335"/>
              <a:gd name="connsiteX773" fmla="*/ 834103 w 6831234"/>
              <a:gd name="connsiteY773" fmla="*/ 95345 h 396335"/>
              <a:gd name="connsiteX774" fmla="*/ 841628 w 6831234"/>
              <a:gd name="connsiteY774" fmla="*/ 92773 h 396335"/>
              <a:gd name="connsiteX775" fmla="*/ 2301049 w 6831234"/>
              <a:gd name="connsiteY775" fmla="*/ 89821 h 396335"/>
              <a:gd name="connsiteX776" fmla="*/ 2322861 w 6831234"/>
              <a:gd name="connsiteY776" fmla="*/ 90964 h 396335"/>
              <a:gd name="connsiteX777" fmla="*/ 2339435 w 6831234"/>
              <a:gd name="connsiteY777" fmla="*/ 92679 h 396335"/>
              <a:gd name="connsiteX778" fmla="*/ 2351532 w 6831234"/>
              <a:gd name="connsiteY778" fmla="*/ 96012 h 396335"/>
              <a:gd name="connsiteX779" fmla="*/ 2351532 w 6831234"/>
              <a:gd name="connsiteY779" fmla="*/ 102394 h 396335"/>
              <a:gd name="connsiteX780" fmla="*/ 2345626 w 6831234"/>
              <a:gd name="connsiteY780" fmla="*/ 115253 h 396335"/>
              <a:gd name="connsiteX781" fmla="*/ 2341816 w 6831234"/>
              <a:gd name="connsiteY781" fmla="*/ 127254 h 396335"/>
              <a:gd name="connsiteX782" fmla="*/ 2342292 w 6831234"/>
              <a:gd name="connsiteY782" fmla="*/ 132779 h 396335"/>
              <a:gd name="connsiteX783" fmla="*/ 2358294 w 6831234"/>
              <a:gd name="connsiteY783" fmla="*/ 123063 h 396335"/>
              <a:gd name="connsiteX784" fmla="*/ 2380107 w 6831234"/>
              <a:gd name="connsiteY784" fmla="*/ 113919 h 396335"/>
              <a:gd name="connsiteX785" fmla="*/ 2382107 w 6831234"/>
              <a:gd name="connsiteY785" fmla="*/ 114681 h 396335"/>
              <a:gd name="connsiteX786" fmla="*/ 2384774 w 6831234"/>
              <a:gd name="connsiteY786" fmla="*/ 115634 h 396335"/>
              <a:gd name="connsiteX787" fmla="*/ 2389917 w 6831234"/>
              <a:gd name="connsiteY787" fmla="*/ 115253 h 396335"/>
              <a:gd name="connsiteX788" fmla="*/ 2395061 w 6831234"/>
              <a:gd name="connsiteY788" fmla="*/ 114681 h 396335"/>
              <a:gd name="connsiteX789" fmla="*/ 2407538 w 6831234"/>
              <a:gd name="connsiteY789" fmla="*/ 115253 h 396335"/>
              <a:gd name="connsiteX790" fmla="*/ 2416873 w 6831234"/>
              <a:gd name="connsiteY790" fmla="*/ 119920 h 396335"/>
              <a:gd name="connsiteX791" fmla="*/ 2416873 w 6831234"/>
              <a:gd name="connsiteY791" fmla="*/ 122587 h 396335"/>
              <a:gd name="connsiteX792" fmla="*/ 2412682 w 6831234"/>
              <a:gd name="connsiteY792" fmla="*/ 128302 h 396335"/>
              <a:gd name="connsiteX793" fmla="*/ 2410205 w 6831234"/>
              <a:gd name="connsiteY793" fmla="*/ 136113 h 396335"/>
              <a:gd name="connsiteX794" fmla="*/ 2406015 w 6831234"/>
              <a:gd name="connsiteY794" fmla="*/ 153734 h 396335"/>
              <a:gd name="connsiteX795" fmla="*/ 2402204 w 6831234"/>
              <a:gd name="connsiteY795" fmla="*/ 169355 h 396335"/>
              <a:gd name="connsiteX796" fmla="*/ 2402204 w 6831234"/>
              <a:gd name="connsiteY796" fmla="*/ 170879 h 396335"/>
              <a:gd name="connsiteX797" fmla="*/ 2402204 w 6831234"/>
              <a:gd name="connsiteY797" fmla="*/ 171831 h 396335"/>
              <a:gd name="connsiteX798" fmla="*/ 2400776 w 6831234"/>
              <a:gd name="connsiteY798" fmla="*/ 177451 h 396335"/>
              <a:gd name="connsiteX799" fmla="*/ 2399442 w 6831234"/>
              <a:gd name="connsiteY799" fmla="*/ 182404 h 396335"/>
              <a:gd name="connsiteX800" fmla="*/ 2399442 w 6831234"/>
              <a:gd name="connsiteY800" fmla="*/ 185833 h 396335"/>
              <a:gd name="connsiteX801" fmla="*/ 2414682 w 6831234"/>
              <a:gd name="connsiteY801" fmla="*/ 179451 h 396335"/>
              <a:gd name="connsiteX802" fmla="*/ 2429732 w 6831234"/>
              <a:gd name="connsiteY802" fmla="*/ 173641 h 396335"/>
              <a:gd name="connsiteX803" fmla="*/ 2437066 w 6831234"/>
              <a:gd name="connsiteY803" fmla="*/ 134493 h 396335"/>
              <a:gd name="connsiteX804" fmla="*/ 2438685 w 6831234"/>
              <a:gd name="connsiteY804" fmla="*/ 101537 h 396335"/>
              <a:gd name="connsiteX805" fmla="*/ 2453735 w 6831234"/>
              <a:gd name="connsiteY805" fmla="*/ 95345 h 396335"/>
              <a:gd name="connsiteX806" fmla="*/ 2465450 w 6831234"/>
              <a:gd name="connsiteY806" fmla="*/ 93821 h 396335"/>
              <a:gd name="connsiteX807" fmla="*/ 2466689 w 6831234"/>
              <a:gd name="connsiteY807" fmla="*/ 94488 h 396335"/>
              <a:gd name="connsiteX808" fmla="*/ 2468784 w 6831234"/>
              <a:gd name="connsiteY808" fmla="*/ 95250 h 396335"/>
              <a:gd name="connsiteX809" fmla="*/ 2478119 w 6831234"/>
              <a:gd name="connsiteY809" fmla="*/ 93726 h 396335"/>
              <a:gd name="connsiteX810" fmla="*/ 2487644 w 6831234"/>
              <a:gd name="connsiteY810" fmla="*/ 92202 h 396335"/>
              <a:gd name="connsiteX811" fmla="*/ 2490025 w 6831234"/>
              <a:gd name="connsiteY811" fmla="*/ 93250 h 396335"/>
              <a:gd name="connsiteX812" fmla="*/ 2492025 w 6831234"/>
              <a:gd name="connsiteY812" fmla="*/ 93821 h 396335"/>
              <a:gd name="connsiteX813" fmla="*/ 2493168 w 6831234"/>
              <a:gd name="connsiteY813" fmla="*/ 93250 h 396335"/>
              <a:gd name="connsiteX814" fmla="*/ 2494311 w 6831234"/>
              <a:gd name="connsiteY814" fmla="*/ 92202 h 396335"/>
              <a:gd name="connsiteX815" fmla="*/ 2498216 w 6831234"/>
              <a:gd name="connsiteY815" fmla="*/ 92202 h 396335"/>
              <a:gd name="connsiteX816" fmla="*/ 2498216 w 6831234"/>
              <a:gd name="connsiteY816" fmla="*/ 96584 h 396335"/>
              <a:gd name="connsiteX817" fmla="*/ 2496788 w 6831234"/>
              <a:gd name="connsiteY817" fmla="*/ 96298 h 396335"/>
              <a:gd name="connsiteX818" fmla="*/ 2494692 w 6831234"/>
              <a:gd name="connsiteY818" fmla="*/ 97060 h 396335"/>
              <a:gd name="connsiteX819" fmla="*/ 2496502 w 6831234"/>
              <a:gd name="connsiteY819" fmla="*/ 97917 h 396335"/>
              <a:gd name="connsiteX820" fmla="*/ 2497455 w 6831234"/>
              <a:gd name="connsiteY820" fmla="*/ 98298 h 396335"/>
              <a:gd name="connsiteX821" fmla="*/ 2498026 w 6831234"/>
              <a:gd name="connsiteY821" fmla="*/ 98013 h 396335"/>
              <a:gd name="connsiteX822" fmla="*/ 2491835 w 6831234"/>
              <a:gd name="connsiteY822" fmla="*/ 149067 h 396335"/>
              <a:gd name="connsiteX823" fmla="*/ 2480976 w 6831234"/>
              <a:gd name="connsiteY823" fmla="*/ 199930 h 396335"/>
              <a:gd name="connsiteX824" fmla="*/ 2482024 w 6831234"/>
              <a:gd name="connsiteY824" fmla="*/ 201740 h 396335"/>
              <a:gd name="connsiteX825" fmla="*/ 2480405 w 6831234"/>
              <a:gd name="connsiteY825" fmla="*/ 201549 h 396335"/>
              <a:gd name="connsiteX826" fmla="*/ 2478881 w 6831234"/>
              <a:gd name="connsiteY826" fmla="*/ 202026 h 396335"/>
              <a:gd name="connsiteX827" fmla="*/ 2480405 w 6831234"/>
              <a:gd name="connsiteY827" fmla="*/ 202788 h 396335"/>
              <a:gd name="connsiteX828" fmla="*/ 2482024 w 6831234"/>
              <a:gd name="connsiteY828" fmla="*/ 203550 h 396335"/>
              <a:gd name="connsiteX829" fmla="*/ 2478024 w 6831234"/>
              <a:gd name="connsiteY829" fmla="*/ 216885 h 396335"/>
              <a:gd name="connsiteX830" fmla="*/ 2474404 w 6831234"/>
              <a:gd name="connsiteY830" fmla="*/ 230601 h 396335"/>
              <a:gd name="connsiteX831" fmla="*/ 2473356 w 6831234"/>
              <a:gd name="connsiteY831" fmla="*/ 230124 h 396335"/>
              <a:gd name="connsiteX832" fmla="*/ 2471261 w 6831234"/>
              <a:gd name="connsiteY832" fmla="*/ 230124 h 396335"/>
              <a:gd name="connsiteX833" fmla="*/ 2468403 w 6831234"/>
              <a:gd name="connsiteY833" fmla="*/ 248603 h 396335"/>
              <a:gd name="connsiteX834" fmla="*/ 2464212 w 6831234"/>
              <a:gd name="connsiteY834" fmla="*/ 264224 h 396335"/>
              <a:gd name="connsiteX835" fmla="*/ 2464022 w 6831234"/>
              <a:gd name="connsiteY835" fmla="*/ 267272 h 396335"/>
              <a:gd name="connsiteX836" fmla="*/ 2465355 w 6831234"/>
              <a:gd name="connsiteY836" fmla="*/ 269653 h 396335"/>
              <a:gd name="connsiteX837" fmla="*/ 2464212 w 6831234"/>
              <a:gd name="connsiteY837" fmla="*/ 276321 h 396335"/>
              <a:gd name="connsiteX838" fmla="*/ 2463926 w 6831234"/>
              <a:gd name="connsiteY838" fmla="*/ 283464 h 396335"/>
              <a:gd name="connsiteX839" fmla="*/ 2459735 w 6831234"/>
              <a:gd name="connsiteY839" fmla="*/ 288322 h 396335"/>
              <a:gd name="connsiteX840" fmla="*/ 2458116 w 6831234"/>
              <a:gd name="connsiteY840" fmla="*/ 291941 h 396335"/>
              <a:gd name="connsiteX841" fmla="*/ 2458021 w 6831234"/>
              <a:gd name="connsiteY841" fmla="*/ 298514 h 396335"/>
              <a:gd name="connsiteX842" fmla="*/ 2457259 w 6831234"/>
              <a:gd name="connsiteY842" fmla="*/ 306229 h 396335"/>
              <a:gd name="connsiteX843" fmla="*/ 2456402 w 6831234"/>
              <a:gd name="connsiteY843" fmla="*/ 305086 h 396335"/>
              <a:gd name="connsiteX844" fmla="*/ 2454687 w 6831234"/>
              <a:gd name="connsiteY844" fmla="*/ 305086 h 396335"/>
              <a:gd name="connsiteX845" fmla="*/ 2453735 w 6831234"/>
              <a:gd name="connsiteY845" fmla="*/ 307086 h 396335"/>
              <a:gd name="connsiteX846" fmla="*/ 2444496 w 6831234"/>
              <a:gd name="connsiteY846" fmla="*/ 304419 h 396335"/>
              <a:gd name="connsiteX847" fmla="*/ 2434113 w 6831234"/>
              <a:gd name="connsiteY847" fmla="*/ 299181 h 396335"/>
              <a:gd name="connsiteX848" fmla="*/ 2426684 w 6831234"/>
              <a:gd name="connsiteY848" fmla="*/ 277464 h 396335"/>
              <a:gd name="connsiteX849" fmla="*/ 2423636 w 6831234"/>
              <a:gd name="connsiteY849" fmla="*/ 252984 h 396335"/>
              <a:gd name="connsiteX850" fmla="*/ 2423636 w 6831234"/>
              <a:gd name="connsiteY850" fmla="*/ 231648 h 396335"/>
              <a:gd name="connsiteX851" fmla="*/ 2424112 w 6831234"/>
              <a:gd name="connsiteY851" fmla="*/ 221742 h 396335"/>
              <a:gd name="connsiteX852" fmla="*/ 2424398 w 6831234"/>
              <a:gd name="connsiteY852" fmla="*/ 211265 h 396335"/>
              <a:gd name="connsiteX853" fmla="*/ 2424398 w 6831234"/>
              <a:gd name="connsiteY853" fmla="*/ 203931 h 396335"/>
              <a:gd name="connsiteX854" fmla="*/ 2424398 w 6831234"/>
              <a:gd name="connsiteY854" fmla="*/ 203264 h 396335"/>
              <a:gd name="connsiteX855" fmla="*/ 2423636 w 6831234"/>
              <a:gd name="connsiteY855" fmla="*/ 203645 h 396335"/>
              <a:gd name="connsiteX856" fmla="*/ 2417254 w 6831234"/>
              <a:gd name="connsiteY856" fmla="*/ 206026 h 396335"/>
              <a:gd name="connsiteX857" fmla="*/ 2407729 w 6831234"/>
              <a:gd name="connsiteY857" fmla="*/ 210217 h 396335"/>
              <a:gd name="connsiteX858" fmla="*/ 2399442 w 6831234"/>
              <a:gd name="connsiteY858" fmla="*/ 213741 h 396335"/>
              <a:gd name="connsiteX859" fmla="*/ 2389822 w 6831234"/>
              <a:gd name="connsiteY859" fmla="*/ 217266 h 396335"/>
              <a:gd name="connsiteX860" fmla="*/ 2375916 w 6831234"/>
              <a:gd name="connsiteY860" fmla="*/ 247841 h 396335"/>
              <a:gd name="connsiteX861" fmla="*/ 2358961 w 6831234"/>
              <a:gd name="connsiteY861" fmla="*/ 277178 h 396335"/>
              <a:gd name="connsiteX862" fmla="*/ 2358008 w 6831234"/>
              <a:gd name="connsiteY862" fmla="*/ 279940 h 396335"/>
              <a:gd name="connsiteX863" fmla="*/ 2356961 w 6831234"/>
              <a:gd name="connsiteY863" fmla="*/ 286131 h 396335"/>
              <a:gd name="connsiteX864" fmla="*/ 2347721 w 6831234"/>
              <a:gd name="connsiteY864" fmla="*/ 293942 h 396335"/>
              <a:gd name="connsiteX865" fmla="*/ 2340101 w 6831234"/>
              <a:gd name="connsiteY865" fmla="*/ 299276 h 396335"/>
              <a:gd name="connsiteX866" fmla="*/ 2336006 w 6831234"/>
              <a:gd name="connsiteY866" fmla="*/ 297942 h 396335"/>
              <a:gd name="connsiteX867" fmla="*/ 2331910 w 6831234"/>
              <a:gd name="connsiteY867" fmla="*/ 296514 h 396335"/>
              <a:gd name="connsiteX868" fmla="*/ 2327243 w 6831234"/>
              <a:gd name="connsiteY868" fmla="*/ 300324 h 396335"/>
              <a:gd name="connsiteX869" fmla="*/ 2324766 w 6831234"/>
              <a:gd name="connsiteY869" fmla="*/ 305181 h 396335"/>
              <a:gd name="connsiteX870" fmla="*/ 2324099 w 6831234"/>
              <a:gd name="connsiteY870" fmla="*/ 302133 h 396335"/>
              <a:gd name="connsiteX871" fmla="*/ 2323814 w 6831234"/>
              <a:gd name="connsiteY871" fmla="*/ 298800 h 396335"/>
              <a:gd name="connsiteX872" fmla="*/ 2342769 w 6831234"/>
              <a:gd name="connsiteY872" fmla="*/ 217837 h 396335"/>
              <a:gd name="connsiteX873" fmla="*/ 2362580 w 6831234"/>
              <a:gd name="connsiteY873" fmla="*/ 148209 h 396335"/>
              <a:gd name="connsiteX874" fmla="*/ 2337816 w 6831234"/>
              <a:gd name="connsiteY874" fmla="*/ 167831 h 396335"/>
              <a:gd name="connsiteX875" fmla="*/ 2327433 w 6831234"/>
              <a:gd name="connsiteY875" fmla="*/ 188214 h 396335"/>
              <a:gd name="connsiteX876" fmla="*/ 2324099 w 6831234"/>
              <a:gd name="connsiteY876" fmla="*/ 197358 h 396335"/>
              <a:gd name="connsiteX877" fmla="*/ 2319051 w 6831234"/>
              <a:gd name="connsiteY877" fmla="*/ 208026 h 396335"/>
              <a:gd name="connsiteX878" fmla="*/ 2315717 w 6831234"/>
              <a:gd name="connsiteY878" fmla="*/ 219742 h 396335"/>
              <a:gd name="connsiteX879" fmla="*/ 2308955 w 6831234"/>
              <a:gd name="connsiteY879" fmla="*/ 231744 h 396335"/>
              <a:gd name="connsiteX880" fmla="*/ 2300382 w 6831234"/>
              <a:gd name="connsiteY880" fmla="*/ 245364 h 396335"/>
              <a:gd name="connsiteX881" fmla="*/ 2293143 w 6831234"/>
              <a:gd name="connsiteY881" fmla="*/ 254127 h 396335"/>
              <a:gd name="connsiteX882" fmla="*/ 2286285 w 6831234"/>
              <a:gd name="connsiteY882" fmla="*/ 265272 h 396335"/>
              <a:gd name="connsiteX883" fmla="*/ 2279046 w 6831234"/>
              <a:gd name="connsiteY883" fmla="*/ 277749 h 396335"/>
              <a:gd name="connsiteX884" fmla="*/ 2273141 w 6831234"/>
              <a:gd name="connsiteY884" fmla="*/ 284893 h 396335"/>
              <a:gd name="connsiteX885" fmla="*/ 2272093 w 6831234"/>
              <a:gd name="connsiteY885" fmla="*/ 293370 h 396335"/>
              <a:gd name="connsiteX886" fmla="*/ 2271617 w 6831234"/>
              <a:gd name="connsiteY886" fmla="*/ 289751 h 396335"/>
              <a:gd name="connsiteX887" fmla="*/ 2270950 w 6831234"/>
              <a:gd name="connsiteY887" fmla="*/ 284893 h 396335"/>
              <a:gd name="connsiteX888" fmla="*/ 2270283 w 6831234"/>
              <a:gd name="connsiteY888" fmla="*/ 284322 h 396335"/>
              <a:gd name="connsiteX889" fmla="*/ 2269616 w 6831234"/>
              <a:gd name="connsiteY889" fmla="*/ 287941 h 396335"/>
              <a:gd name="connsiteX890" fmla="*/ 2268950 w 6831234"/>
              <a:gd name="connsiteY890" fmla="*/ 291180 h 396335"/>
              <a:gd name="connsiteX891" fmla="*/ 2266759 w 6831234"/>
              <a:gd name="connsiteY891" fmla="*/ 291180 h 396335"/>
              <a:gd name="connsiteX892" fmla="*/ 2261616 w 6831234"/>
              <a:gd name="connsiteY892" fmla="*/ 288513 h 396335"/>
              <a:gd name="connsiteX893" fmla="*/ 2256282 w 6831234"/>
              <a:gd name="connsiteY893" fmla="*/ 285846 h 396335"/>
              <a:gd name="connsiteX894" fmla="*/ 2254567 w 6831234"/>
              <a:gd name="connsiteY894" fmla="*/ 286417 h 396335"/>
              <a:gd name="connsiteX895" fmla="*/ 2252567 w 6831234"/>
              <a:gd name="connsiteY895" fmla="*/ 286608 h 396335"/>
              <a:gd name="connsiteX896" fmla="*/ 2245804 w 6831234"/>
              <a:gd name="connsiteY896" fmla="*/ 277083 h 396335"/>
              <a:gd name="connsiteX897" fmla="*/ 2244375 w 6831234"/>
              <a:gd name="connsiteY897" fmla="*/ 267177 h 396335"/>
              <a:gd name="connsiteX898" fmla="*/ 2260663 w 6831234"/>
              <a:gd name="connsiteY898" fmla="*/ 199740 h 396335"/>
              <a:gd name="connsiteX899" fmla="*/ 2276474 w 6831234"/>
              <a:gd name="connsiteY899" fmla="*/ 143447 h 396335"/>
              <a:gd name="connsiteX900" fmla="*/ 2276474 w 6831234"/>
              <a:gd name="connsiteY900" fmla="*/ 138780 h 396335"/>
              <a:gd name="connsiteX901" fmla="*/ 2276284 w 6831234"/>
              <a:gd name="connsiteY901" fmla="*/ 138113 h 396335"/>
              <a:gd name="connsiteX902" fmla="*/ 2275236 w 6831234"/>
              <a:gd name="connsiteY902" fmla="*/ 138113 h 396335"/>
              <a:gd name="connsiteX903" fmla="*/ 2267902 w 6831234"/>
              <a:gd name="connsiteY903" fmla="*/ 139732 h 396335"/>
              <a:gd name="connsiteX904" fmla="*/ 2261044 w 6831234"/>
              <a:gd name="connsiteY904" fmla="*/ 141828 h 396335"/>
              <a:gd name="connsiteX905" fmla="*/ 2252567 w 6831234"/>
              <a:gd name="connsiteY905" fmla="*/ 143637 h 396335"/>
              <a:gd name="connsiteX906" fmla="*/ 2249709 w 6831234"/>
              <a:gd name="connsiteY906" fmla="*/ 147352 h 396335"/>
              <a:gd name="connsiteX907" fmla="*/ 2247328 w 6831234"/>
              <a:gd name="connsiteY907" fmla="*/ 145352 h 396335"/>
              <a:gd name="connsiteX908" fmla="*/ 2240851 w 6831234"/>
              <a:gd name="connsiteY908" fmla="*/ 145066 h 396335"/>
              <a:gd name="connsiteX909" fmla="*/ 2229707 w 6831234"/>
              <a:gd name="connsiteY909" fmla="*/ 141542 h 396335"/>
              <a:gd name="connsiteX910" fmla="*/ 2216086 w 6831234"/>
              <a:gd name="connsiteY910" fmla="*/ 136398 h 396335"/>
              <a:gd name="connsiteX911" fmla="*/ 2213324 w 6831234"/>
              <a:gd name="connsiteY911" fmla="*/ 134398 h 396335"/>
              <a:gd name="connsiteX912" fmla="*/ 2211895 w 6831234"/>
              <a:gd name="connsiteY912" fmla="*/ 132112 h 396335"/>
              <a:gd name="connsiteX913" fmla="*/ 2215515 w 6831234"/>
              <a:gd name="connsiteY913" fmla="*/ 124397 h 396335"/>
              <a:gd name="connsiteX914" fmla="*/ 2222849 w 6831234"/>
              <a:gd name="connsiteY914" fmla="*/ 119825 h 396335"/>
              <a:gd name="connsiteX915" fmla="*/ 2253424 w 6831234"/>
              <a:gd name="connsiteY915" fmla="*/ 107728 h 396335"/>
              <a:gd name="connsiteX916" fmla="*/ 2279523 w 6831234"/>
              <a:gd name="connsiteY916" fmla="*/ 97060 h 396335"/>
              <a:gd name="connsiteX917" fmla="*/ 2281428 w 6831234"/>
              <a:gd name="connsiteY917" fmla="*/ 95250 h 396335"/>
              <a:gd name="connsiteX918" fmla="*/ 2282570 w 6831234"/>
              <a:gd name="connsiteY918" fmla="*/ 92679 h 396335"/>
              <a:gd name="connsiteX919" fmla="*/ 2287428 w 6831234"/>
              <a:gd name="connsiteY919" fmla="*/ 90678 h 396335"/>
              <a:gd name="connsiteX920" fmla="*/ 2291429 w 6831234"/>
              <a:gd name="connsiteY920" fmla="*/ 90202 h 396335"/>
              <a:gd name="connsiteX921" fmla="*/ 2301049 w 6831234"/>
              <a:gd name="connsiteY921" fmla="*/ 89821 h 396335"/>
              <a:gd name="connsiteX922" fmla="*/ 929069 w 6831234"/>
              <a:gd name="connsiteY922" fmla="*/ 86296 h 396335"/>
              <a:gd name="connsiteX923" fmla="*/ 941450 w 6831234"/>
              <a:gd name="connsiteY923" fmla="*/ 90678 h 396335"/>
              <a:gd name="connsiteX924" fmla="*/ 951070 w 6831234"/>
              <a:gd name="connsiteY924" fmla="*/ 94964 h 396335"/>
              <a:gd name="connsiteX925" fmla="*/ 948880 w 6831234"/>
              <a:gd name="connsiteY925" fmla="*/ 99631 h 396335"/>
              <a:gd name="connsiteX926" fmla="*/ 946975 w 6831234"/>
              <a:gd name="connsiteY926" fmla="*/ 105441 h 396335"/>
              <a:gd name="connsiteX927" fmla="*/ 947641 w 6831234"/>
              <a:gd name="connsiteY927" fmla="*/ 114395 h 396335"/>
              <a:gd name="connsiteX928" fmla="*/ 946498 w 6831234"/>
              <a:gd name="connsiteY928" fmla="*/ 141065 h 396335"/>
              <a:gd name="connsiteX929" fmla="*/ 942879 w 6831234"/>
              <a:gd name="connsiteY929" fmla="*/ 168021 h 396335"/>
              <a:gd name="connsiteX930" fmla="*/ 939545 w 6831234"/>
              <a:gd name="connsiteY930" fmla="*/ 194024 h 396335"/>
              <a:gd name="connsiteX931" fmla="*/ 935354 w 6831234"/>
              <a:gd name="connsiteY931" fmla="*/ 225457 h 396335"/>
              <a:gd name="connsiteX932" fmla="*/ 928591 w 6831234"/>
              <a:gd name="connsiteY932" fmla="*/ 242221 h 396335"/>
              <a:gd name="connsiteX933" fmla="*/ 918114 w 6831234"/>
              <a:gd name="connsiteY933" fmla="*/ 257270 h 396335"/>
              <a:gd name="connsiteX934" fmla="*/ 916495 w 6831234"/>
              <a:gd name="connsiteY934" fmla="*/ 257270 h 396335"/>
              <a:gd name="connsiteX935" fmla="*/ 915447 w 6831234"/>
              <a:gd name="connsiteY935" fmla="*/ 257270 h 396335"/>
              <a:gd name="connsiteX936" fmla="*/ 912113 w 6831234"/>
              <a:gd name="connsiteY936" fmla="*/ 262890 h 396335"/>
              <a:gd name="connsiteX937" fmla="*/ 906684 w 6831234"/>
              <a:gd name="connsiteY937" fmla="*/ 270319 h 396335"/>
              <a:gd name="connsiteX938" fmla="*/ 902016 w 6831234"/>
              <a:gd name="connsiteY938" fmla="*/ 268224 h 396335"/>
              <a:gd name="connsiteX939" fmla="*/ 896778 w 6831234"/>
              <a:gd name="connsiteY939" fmla="*/ 267557 h 396335"/>
              <a:gd name="connsiteX940" fmla="*/ 894016 w 6831234"/>
              <a:gd name="connsiteY940" fmla="*/ 269653 h 396335"/>
              <a:gd name="connsiteX941" fmla="*/ 884587 w 6831234"/>
              <a:gd name="connsiteY941" fmla="*/ 235267 h 396335"/>
              <a:gd name="connsiteX942" fmla="*/ 882109 w 6831234"/>
              <a:gd name="connsiteY942" fmla="*/ 195739 h 396335"/>
              <a:gd name="connsiteX943" fmla="*/ 886300 w 6831234"/>
              <a:gd name="connsiteY943" fmla="*/ 158972 h 396335"/>
              <a:gd name="connsiteX944" fmla="*/ 888586 w 6831234"/>
              <a:gd name="connsiteY944" fmla="*/ 101250 h 396335"/>
              <a:gd name="connsiteX945" fmla="*/ 888586 w 6831234"/>
              <a:gd name="connsiteY945" fmla="*/ 93726 h 396335"/>
              <a:gd name="connsiteX946" fmla="*/ 913256 w 6831234"/>
              <a:gd name="connsiteY946" fmla="*/ 88582 h 396335"/>
              <a:gd name="connsiteX947" fmla="*/ 929069 w 6831234"/>
              <a:gd name="connsiteY947" fmla="*/ 86296 h 396335"/>
              <a:gd name="connsiteX948" fmla="*/ 1473707 w 6831234"/>
              <a:gd name="connsiteY948" fmla="*/ 86201 h 396335"/>
              <a:gd name="connsiteX949" fmla="*/ 1505806 w 6831234"/>
              <a:gd name="connsiteY949" fmla="*/ 90869 h 396335"/>
              <a:gd name="connsiteX950" fmla="*/ 1534477 w 6831234"/>
              <a:gd name="connsiteY950" fmla="*/ 111062 h 396335"/>
              <a:gd name="connsiteX951" fmla="*/ 1531143 w 6831234"/>
              <a:gd name="connsiteY951" fmla="*/ 116110 h 396335"/>
              <a:gd name="connsiteX952" fmla="*/ 1525142 w 6831234"/>
              <a:gd name="connsiteY952" fmla="*/ 121253 h 396335"/>
              <a:gd name="connsiteX953" fmla="*/ 1524476 w 6831234"/>
              <a:gd name="connsiteY953" fmla="*/ 135065 h 396335"/>
              <a:gd name="connsiteX954" fmla="*/ 1520189 w 6831234"/>
              <a:gd name="connsiteY954" fmla="*/ 150114 h 396335"/>
              <a:gd name="connsiteX955" fmla="*/ 1506950 w 6831234"/>
              <a:gd name="connsiteY955" fmla="*/ 193929 h 396335"/>
              <a:gd name="connsiteX956" fmla="*/ 1489614 w 6831234"/>
              <a:gd name="connsiteY956" fmla="*/ 235934 h 396335"/>
              <a:gd name="connsiteX957" fmla="*/ 1487233 w 6831234"/>
              <a:gd name="connsiteY957" fmla="*/ 235934 h 396335"/>
              <a:gd name="connsiteX958" fmla="*/ 1484375 w 6831234"/>
              <a:gd name="connsiteY958" fmla="*/ 235934 h 396335"/>
              <a:gd name="connsiteX959" fmla="*/ 1482184 w 6831234"/>
              <a:gd name="connsiteY959" fmla="*/ 236792 h 396335"/>
              <a:gd name="connsiteX960" fmla="*/ 1481422 w 6831234"/>
              <a:gd name="connsiteY960" fmla="*/ 238887 h 396335"/>
              <a:gd name="connsiteX961" fmla="*/ 1479041 w 6831234"/>
              <a:gd name="connsiteY961" fmla="*/ 234220 h 396335"/>
              <a:gd name="connsiteX962" fmla="*/ 1475232 w 6831234"/>
              <a:gd name="connsiteY962" fmla="*/ 229076 h 396335"/>
              <a:gd name="connsiteX963" fmla="*/ 1473517 w 6831234"/>
              <a:gd name="connsiteY963" fmla="*/ 232791 h 396335"/>
              <a:gd name="connsiteX964" fmla="*/ 1472470 w 6831234"/>
              <a:gd name="connsiteY964" fmla="*/ 236601 h 396335"/>
              <a:gd name="connsiteX965" fmla="*/ 1469611 w 6831234"/>
              <a:gd name="connsiteY965" fmla="*/ 235934 h 396335"/>
              <a:gd name="connsiteX966" fmla="*/ 1467230 w 6831234"/>
              <a:gd name="connsiteY966" fmla="*/ 235839 h 396335"/>
              <a:gd name="connsiteX967" fmla="*/ 1454944 w 6831234"/>
              <a:gd name="connsiteY967" fmla="*/ 246698 h 396335"/>
              <a:gd name="connsiteX968" fmla="*/ 1453705 w 6831234"/>
              <a:gd name="connsiteY968" fmla="*/ 254984 h 396335"/>
              <a:gd name="connsiteX969" fmla="*/ 1452562 w 6831234"/>
              <a:gd name="connsiteY969" fmla="*/ 255842 h 396335"/>
              <a:gd name="connsiteX970" fmla="*/ 1451133 w 6831234"/>
              <a:gd name="connsiteY970" fmla="*/ 256127 h 396335"/>
              <a:gd name="connsiteX971" fmla="*/ 1444561 w 6831234"/>
              <a:gd name="connsiteY971" fmla="*/ 222599 h 396335"/>
              <a:gd name="connsiteX972" fmla="*/ 1443608 w 6831234"/>
              <a:gd name="connsiteY972" fmla="*/ 185833 h 396335"/>
              <a:gd name="connsiteX973" fmla="*/ 1447132 w 6831234"/>
              <a:gd name="connsiteY973" fmla="*/ 153257 h 396335"/>
              <a:gd name="connsiteX974" fmla="*/ 1450562 w 6831234"/>
              <a:gd name="connsiteY974" fmla="*/ 124492 h 396335"/>
              <a:gd name="connsiteX975" fmla="*/ 1342072 w 6831234"/>
              <a:gd name="connsiteY975" fmla="*/ 139827 h 396335"/>
              <a:gd name="connsiteX976" fmla="*/ 1340548 w 6831234"/>
              <a:gd name="connsiteY976" fmla="*/ 139160 h 396335"/>
              <a:gd name="connsiteX977" fmla="*/ 1338547 w 6831234"/>
              <a:gd name="connsiteY977" fmla="*/ 138494 h 396335"/>
              <a:gd name="connsiteX978" fmla="*/ 1334834 w 6831234"/>
              <a:gd name="connsiteY978" fmla="*/ 140208 h 396335"/>
              <a:gd name="connsiteX979" fmla="*/ 1331023 w 6831234"/>
              <a:gd name="connsiteY979" fmla="*/ 142018 h 396335"/>
              <a:gd name="connsiteX980" fmla="*/ 1325784 w 6831234"/>
              <a:gd name="connsiteY980" fmla="*/ 142018 h 396335"/>
              <a:gd name="connsiteX981" fmla="*/ 1324069 w 6831234"/>
              <a:gd name="connsiteY981" fmla="*/ 140494 h 396335"/>
              <a:gd name="connsiteX982" fmla="*/ 1323117 w 6831234"/>
              <a:gd name="connsiteY982" fmla="*/ 138017 h 396335"/>
              <a:gd name="connsiteX983" fmla="*/ 1352073 w 6831234"/>
              <a:gd name="connsiteY983" fmla="*/ 117539 h 396335"/>
              <a:gd name="connsiteX984" fmla="*/ 1383696 w 6831234"/>
              <a:gd name="connsiteY984" fmla="*/ 104204 h 396335"/>
              <a:gd name="connsiteX985" fmla="*/ 1407985 w 6831234"/>
              <a:gd name="connsiteY985" fmla="*/ 97536 h 396335"/>
              <a:gd name="connsiteX986" fmla="*/ 1433417 w 6831234"/>
              <a:gd name="connsiteY986" fmla="*/ 91821 h 396335"/>
              <a:gd name="connsiteX987" fmla="*/ 1456562 w 6831234"/>
              <a:gd name="connsiteY987" fmla="*/ 88487 h 396335"/>
              <a:gd name="connsiteX988" fmla="*/ 1473707 w 6831234"/>
              <a:gd name="connsiteY988" fmla="*/ 86201 h 396335"/>
              <a:gd name="connsiteX989" fmla="*/ 5780436 w 6831234"/>
              <a:gd name="connsiteY989" fmla="*/ 83915 h 396335"/>
              <a:gd name="connsiteX990" fmla="*/ 5801867 w 6831234"/>
              <a:gd name="connsiteY990" fmla="*/ 88106 h 396335"/>
              <a:gd name="connsiteX991" fmla="*/ 5819870 w 6831234"/>
              <a:gd name="connsiteY991" fmla="*/ 97060 h 396335"/>
              <a:gd name="connsiteX992" fmla="*/ 5815012 w 6831234"/>
              <a:gd name="connsiteY992" fmla="*/ 106299 h 396335"/>
              <a:gd name="connsiteX993" fmla="*/ 5806154 w 6831234"/>
              <a:gd name="connsiteY993" fmla="*/ 109728 h 396335"/>
              <a:gd name="connsiteX994" fmla="*/ 5803201 w 6831234"/>
              <a:gd name="connsiteY994" fmla="*/ 109347 h 396335"/>
              <a:gd name="connsiteX995" fmla="*/ 5800725 w 6831234"/>
              <a:gd name="connsiteY995" fmla="*/ 109061 h 396335"/>
              <a:gd name="connsiteX996" fmla="*/ 5797867 w 6831234"/>
              <a:gd name="connsiteY996" fmla="*/ 109918 h 396335"/>
              <a:gd name="connsiteX997" fmla="*/ 5794438 w 6831234"/>
              <a:gd name="connsiteY997" fmla="*/ 113252 h 396335"/>
              <a:gd name="connsiteX998" fmla="*/ 5777388 w 6831234"/>
              <a:gd name="connsiteY998" fmla="*/ 102298 h 396335"/>
              <a:gd name="connsiteX999" fmla="*/ 5752337 w 6831234"/>
              <a:gd name="connsiteY999" fmla="*/ 98298 h 396335"/>
              <a:gd name="connsiteX1000" fmla="*/ 5752337 w 6831234"/>
              <a:gd name="connsiteY1000" fmla="*/ 94297 h 396335"/>
              <a:gd name="connsiteX1001" fmla="*/ 5765387 w 6831234"/>
              <a:gd name="connsiteY1001" fmla="*/ 87154 h 396335"/>
              <a:gd name="connsiteX1002" fmla="*/ 5780436 w 6831234"/>
              <a:gd name="connsiteY1002" fmla="*/ 83915 h 396335"/>
              <a:gd name="connsiteX1003" fmla="*/ 1630489 w 6831234"/>
              <a:gd name="connsiteY1003" fmla="*/ 83058 h 396335"/>
              <a:gd name="connsiteX1004" fmla="*/ 1641823 w 6831234"/>
              <a:gd name="connsiteY1004" fmla="*/ 88011 h 396335"/>
              <a:gd name="connsiteX1005" fmla="*/ 1649253 w 6831234"/>
              <a:gd name="connsiteY1005" fmla="*/ 94393 h 396335"/>
              <a:gd name="connsiteX1006" fmla="*/ 1648396 w 6831234"/>
              <a:gd name="connsiteY1006" fmla="*/ 110300 h 396335"/>
              <a:gd name="connsiteX1007" fmla="*/ 1649253 w 6831234"/>
              <a:gd name="connsiteY1007" fmla="*/ 136208 h 396335"/>
              <a:gd name="connsiteX1008" fmla="*/ 1640014 w 6831234"/>
              <a:gd name="connsiteY1008" fmla="*/ 177832 h 396335"/>
              <a:gd name="connsiteX1009" fmla="*/ 1634299 w 6831234"/>
              <a:gd name="connsiteY1009" fmla="*/ 220980 h 396335"/>
              <a:gd name="connsiteX1010" fmla="*/ 1632584 w 6831234"/>
              <a:gd name="connsiteY1010" fmla="*/ 243459 h 396335"/>
              <a:gd name="connsiteX1011" fmla="*/ 1631346 w 6831234"/>
              <a:gd name="connsiteY1011" fmla="*/ 267081 h 396335"/>
              <a:gd name="connsiteX1012" fmla="*/ 1638204 w 6831234"/>
              <a:gd name="connsiteY1012" fmla="*/ 264128 h 396335"/>
              <a:gd name="connsiteX1013" fmla="*/ 1644776 w 6831234"/>
              <a:gd name="connsiteY1013" fmla="*/ 260985 h 396335"/>
              <a:gd name="connsiteX1014" fmla="*/ 1662207 w 6831234"/>
              <a:gd name="connsiteY1014" fmla="*/ 255080 h 396335"/>
              <a:gd name="connsiteX1015" fmla="*/ 1679542 w 6831234"/>
              <a:gd name="connsiteY1015" fmla="*/ 252222 h 396335"/>
              <a:gd name="connsiteX1016" fmla="*/ 1691258 w 6831234"/>
              <a:gd name="connsiteY1016" fmla="*/ 255365 h 396335"/>
              <a:gd name="connsiteX1017" fmla="*/ 1690877 w 6831234"/>
              <a:gd name="connsiteY1017" fmla="*/ 258604 h 396335"/>
              <a:gd name="connsiteX1018" fmla="*/ 1707736 w 6831234"/>
              <a:gd name="connsiteY1018" fmla="*/ 268986 h 396335"/>
              <a:gd name="connsiteX1019" fmla="*/ 1687925 w 6831234"/>
              <a:gd name="connsiteY1019" fmla="*/ 281940 h 396335"/>
              <a:gd name="connsiteX1020" fmla="*/ 1660588 w 6831234"/>
              <a:gd name="connsiteY1020" fmla="*/ 284798 h 396335"/>
              <a:gd name="connsiteX1021" fmla="*/ 1649729 w 6831234"/>
              <a:gd name="connsiteY1021" fmla="*/ 283464 h 396335"/>
              <a:gd name="connsiteX1022" fmla="*/ 1639061 w 6831234"/>
              <a:gd name="connsiteY1022" fmla="*/ 281654 h 396335"/>
              <a:gd name="connsiteX1023" fmla="*/ 1630775 w 6831234"/>
              <a:gd name="connsiteY1023" fmla="*/ 286798 h 396335"/>
              <a:gd name="connsiteX1024" fmla="*/ 1627726 w 6831234"/>
              <a:gd name="connsiteY1024" fmla="*/ 298418 h 396335"/>
              <a:gd name="connsiteX1025" fmla="*/ 1628298 w 6831234"/>
              <a:gd name="connsiteY1025" fmla="*/ 336709 h 396335"/>
              <a:gd name="connsiteX1026" fmla="*/ 1627155 w 6831234"/>
              <a:gd name="connsiteY1026" fmla="*/ 370618 h 396335"/>
              <a:gd name="connsiteX1027" fmla="*/ 1620011 w 6831234"/>
              <a:gd name="connsiteY1027" fmla="*/ 382429 h 396335"/>
              <a:gd name="connsiteX1028" fmla="*/ 1606486 w 6831234"/>
              <a:gd name="connsiteY1028" fmla="*/ 387096 h 396335"/>
              <a:gd name="connsiteX1029" fmla="*/ 1580387 w 6831234"/>
              <a:gd name="connsiteY1029" fmla="*/ 344424 h 396335"/>
              <a:gd name="connsiteX1030" fmla="*/ 1573815 w 6831234"/>
              <a:gd name="connsiteY1030" fmla="*/ 290989 h 396335"/>
              <a:gd name="connsiteX1031" fmla="*/ 1573529 w 6831234"/>
              <a:gd name="connsiteY1031" fmla="*/ 249174 h 396335"/>
              <a:gd name="connsiteX1032" fmla="*/ 1575530 w 6831234"/>
              <a:gd name="connsiteY1032" fmla="*/ 222790 h 396335"/>
              <a:gd name="connsiteX1033" fmla="*/ 1576577 w 6831234"/>
              <a:gd name="connsiteY1033" fmla="*/ 205359 h 396335"/>
              <a:gd name="connsiteX1034" fmla="*/ 1506093 w 6831234"/>
              <a:gd name="connsiteY1034" fmla="*/ 260033 h 396335"/>
              <a:gd name="connsiteX1035" fmla="*/ 1415986 w 6831234"/>
              <a:gd name="connsiteY1035" fmla="*/ 327851 h 396335"/>
              <a:gd name="connsiteX1036" fmla="*/ 1405508 w 6831234"/>
              <a:gd name="connsiteY1036" fmla="*/ 331851 h 396335"/>
              <a:gd name="connsiteX1037" fmla="*/ 1392268 w 6831234"/>
              <a:gd name="connsiteY1037" fmla="*/ 337471 h 396335"/>
              <a:gd name="connsiteX1038" fmla="*/ 1370362 w 6831234"/>
              <a:gd name="connsiteY1038" fmla="*/ 349091 h 396335"/>
              <a:gd name="connsiteX1039" fmla="*/ 1356169 w 6831234"/>
              <a:gd name="connsiteY1039" fmla="*/ 356330 h 396335"/>
              <a:gd name="connsiteX1040" fmla="*/ 1347882 w 6831234"/>
              <a:gd name="connsiteY1040" fmla="*/ 356330 h 396335"/>
              <a:gd name="connsiteX1041" fmla="*/ 1341120 w 6831234"/>
              <a:gd name="connsiteY1041" fmla="*/ 350615 h 396335"/>
              <a:gd name="connsiteX1042" fmla="*/ 1335880 w 6831234"/>
              <a:gd name="connsiteY1042" fmla="*/ 344043 h 396335"/>
              <a:gd name="connsiteX1043" fmla="*/ 1341310 w 6831234"/>
              <a:gd name="connsiteY1043" fmla="*/ 336518 h 396335"/>
              <a:gd name="connsiteX1044" fmla="*/ 1349977 w 6831234"/>
              <a:gd name="connsiteY1044" fmla="*/ 331756 h 396335"/>
              <a:gd name="connsiteX1045" fmla="*/ 1354168 w 6831234"/>
              <a:gd name="connsiteY1045" fmla="*/ 320516 h 396335"/>
              <a:gd name="connsiteX1046" fmla="*/ 1355502 w 6831234"/>
              <a:gd name="connsiteY1046" fmla="*/ 307086 h 396335"/>
              <a:gd name="connsiteX1047" fmla="*/ 1362550 w 6831234"/>
              <a:gd name="connsiteY1047" fmla="*/ 226505 h 396335"/>
              <a:gd name="connsiteX1048" fmla="*/ 1375695 w 6831234"/>
              <a:gd name="connsiteY1048" fmla="*/ 209359 h 396335"/>
              <a:gd name="connsiteX1049" fmla="*/ 1395126 w 6831234"/>
              <a:gd name="connsiteY1049" fmla="*/ 203073 h 396335"/>
              <a:gd name="connsiteX1050" fmla="*/ 1410938 w 6831234"/>
              <a:gd name="connsiteY1050" fmla="*/ 206693 h 396335"/>
              <a:gd name="connsiteX1051" fmla="*/ 1421891 w 6831234"/>
              <a:gd name="connsiteY1051" fmla="*/ 221171 h 396335"/>
              <a:gd name="connsiteX1052" fmla="*/ 1416271 w 6831234"/>
              <a:gd name="connsiteY1052" fmla="*/ 263366 h 396335"/>
              <a:gd name="connsiteX1053" fmla="*/ 1409032 w 6831234"/>
              <a:gd name="connsiteY1053" fmla="*/ 297180 h 396335"/>
              <a:gd name="connsiteX1054" fmla="*/ 1410842 w 6831234"/>
              <a:gd name="connsiteY1054" fmla="*/ 297561 h 396335"/>
              <a:gd name="connsiteX1055" fmla="*/ 1438084 w 6831234"/>
              <a:gd name="connsiteY1055" fmla="*/ 279464 h 396335"/>
              <a:gd name="connsiteX1056" fmla="*/ 1481518 w 6831234"/>
              <a:gd name="connsiteY1056" fmla="*/ 252413 h 396335"/>
              <a:gd name="connsiteX1057" fmla="*/ 1532286 w 6831234"/>
              <a:gd name="connsiteY1057" fmla="*/ 222504 h 396335"/>
              <a:gd name="connsiteX1058" fmla="*/ 1576768 w 6831234"/>
              <a:gd name="connsiteY1058" fmla="*/ 194215 h 396335"/>
              <a:gd name="connsiteX1059" fmla="*/ 1579625 w 6831234"/>
              <a:gd name="connsiteY1059" fmla="*/ 179451 h 396335"/>
              <a:gd name="connsiteX1060" fmla="*/ 1581626 w 6831234"/>
              <a:gd name="connsiteY1060" fmla="*/ 157353 h 396335"/>
              <a:gd name="connsiteX1061" fmla="*/ 1585055 w 6831234"/>
              <a:gd name="connsiteY1061" fmla="*/ 131159 h 396335"/>
              <a:gd name="connsiteX1062" fmla="*/ 1587340 w 6831234"/>
              <a:gd name="connsiteY1062" fmla="*/ 117920 h 396335"/>
              <a:gd name="connsiteX1063" fmla="*/ 1585817 w 6831234"/>
              <a:gd name="connsiteY1063" fmla="*/ 112014 h 396335"/>
              <a:gd name="connsiteX1064" fmla="*/ 1583054 w 6831234"/>
              <a:gd name="connsiteY1064" fmla="*/ 104870 h 396335"/>
              <a:gd name="connsiteX1065" fmla="*/ 1603819 w 6831234"/>
              <a:gd name="connsiteY1065" fmla="*/ 92393 h 396335"/>
              <a:gd name="connsiteX1066" fmla="*/ 1630489 w 6831234"/>
              <a:gd name="connsiteY1066" fmla="*/ 83058 h 396335"/>
              <a:gd name="connsiteX1067" fmla="*/ 700278 w 6831234"/>
              <a:gd name="connsiteY1067" fmla="*/ 79343 h 396335"/>
              <a:gd name="connsiteX1068" fmla="*/ 721899 w 6831234"/>
              <a:gd name="connsiteY1068" fmla="*/ 85344 h 396335"/>
              <a:gd name="connsiteX1069" fmla="*/ 734377 w 6831234"/>
              <a:gd name="connsiteY1069" fmla="*/ 91344 h 396335"/>
              <a:gd name="connsiteX1070" fmla="*/ 735520 w 6831234"/>
              <a:gd name="connsiteY1070" fmla="*/ 91916 h 396335"/>
              <a:gd name="connsiteX1071" fmla="*/ 726662 w 6831234"/>
              <a:gd name="connsiteY1071" fmla="*/ 106584 h 396335"/>
              <a:gd name="connsiteX1072" fmla="*/ 715898 w 6831234"/>
              <a:gd name="connsiteY1072" fmla="*/ 120205 h 396335"/>
              <a:gd name="connsiteX1073" fmla="*/ 698562 w 6831234"/>
              <a:gd name="connsiteY1073" fmla="*/ 162687 h 396335"/>
              <a:gd name="connsiteX1074" fmla="*/ 679799 w 6831234"/>
              <a:gd name="connsiteY1074" fmla="*/ 204597 h 396335"/>
              <a:gd name="connsiteX1075" fmla="*/ 653509 w 6831234"/>
              <a:gd name="connsiteY1075" fmla="*/ 247840 h 396335"/>
              <a:gd name="connsiteX1076" fmla="*/ 620459 w 6831234"/>
              <a:gd name="connsiteY1076" fmla="*/ 283750 h 396335"/>
              <a:gd name="connsiteX1077" fmla="*/ 617505 w 6831234"/>
              <a:gd name="connsiteY1077" fmla="*/ 282321 h 396335"/>
              <a:gd name="connsiteX1078" fmla="*/ 614838 w 6831234"/>
              <a:gd name="connsiteY1078" fmla="*/ 281178 h 396335"/>
              <a:gd name="connsiteX1079" fmla="*/ 611219 w 6831234"/>
              <a:gd name="connsiteY1079" fmla="*/ 282988 h 396335"/>
              <a:gd name="connsiteX1080" fmla="*/ 607218 w 6831234"/>
              <a:gd name="connsiteY1080" fmla="*/ 287178 h 396335"/>
              <a:gd name="connsiteX1081" fmla="*/ 606265 w 6831234"/>
              <a:gd name="connsiteY1081" fmla="*/ 284416 h 396335"/>
              <a:gd name="connsiteX1082" fmla="*/ 605599 w 6831234"/>
              <a:gd name="connsiteY1082" fmla="*/ 281559 h 396335"/>
              <a:gd name="connsiteX1083" fmla="*/ 613599 w 6831234"/>
              <a:gd name="connsiteY1083" fmla="*/ 250698 h 396335"/>
              <a:gd name="connsiteX1084" fmla="*/ 623125 w 6831234"/>
              <a:gd name="connsiteY1084" fmla="*/ 224885 h 396335"/>
              <a:gd name="connsiteX1085" fmla="*/ 644461 w 6831234"/>
              <a:gd name="connsiteY1085" fmla="*/ 169830 h 396335"/>
              <a:gd name="connsiteX1086" fmla="*/ 663797 w 6831234"/>
              <a:gd name="connsiteY1086" fmla="*/ 117252 h 396335"/>
              <a:gd name="connsiteX1087" fmla="*/ 664083 w 6831234"/>
              <a:gd name="connsiteY1087" fmla="*/ 114490 h 396335"/>
              <a:gd name="connsiteX1088" fmla="*/ 662463 w 6831234"/>
              <a:gd name="connsiteY1088" fmla="*/ 114395 h 396335"/>
              <a:gd name="connsiteX1089" fmla="*/ 590930 w 6831234"/>
              <a:gd name="connsiteY1089" fmla="*/ 133826 h 396335"/>
              <a:gd name="connsiteX1090" fmla="*/ 584263 w 6831234"/>
              <a:gd name="connsiteY1090" fmla="*/ 131921 h 396335"/>
              <a:gd name="connsiteX1091" fmla="*/ 578928 w 6831234"/>
              <a:gd name="connsiteY1091" fmla="*/ 130111 h 396335"/>
              <a:gd name="connsiteX1092" fmla="*/ 577786 w 6831234"/>
              <a:gd name="connsiteY1092" fmla="*/ 130302 h 396335"/>
              <a:gd name="connsiteX1093" fmla="*/ 576071 w 6831234"/>
              <a:gd name="connsiteY1093" fmla="*/ 130873 h 396335"/>
              <a:gd name="connsiteX1094" fmla="*/ 572642 w 6831234"/>
              <a:gd name="connsiteY1094" fmla="*/ 128301 h 396335"/>
              <a:gd name="connsiteX1095" fmla="*/ 571118 w 6831234"/>
              <a:gd name="connsiteY1095" fmla="*/ 123825 h 396335"/>
              <a:gd name="connsiteX1096" fmla="*/ 636460 w 6831234"/>
              <a:gd name="connsiteY1096" fmla="*/ 89249 h 396335"/>
              <a:gd name="connsiteX1097" fmla="*/ 700278 w 6831234"/>
              <a:gd name="connsiteY1097" fmla="*/ 79343 h 396335"/>
              <a:gd name="connsiteX1098" fmla="*/ 1032509 w 6831234"/>
              <a:gd name="connsiteY1098" fmla="*/ 76295 h 396335"/>
              <a:gd name="connsiteX1099" fmla="*/ 1043939 w 6831234"/>
              <a:gd name="connsiteY1099" fmla="*/ 78391 h 396335"/>
              <a:gd name="connsiteX1100" fmla="*/ 1053178 w 6831234"/>
              <a:gd name="connsiteY1100" fmla="*/ 85439 h 396335"/>
              <a:gd name="connsiteX1101" fmla="*/ 1075657 w 6831234"/>
              <a:gd name="connsiteY1101" fmla="*/ 95441 h 396335"/>
              <a:gd name="connsiteX1102" fmla="*/ 1089088 w 6831234"/>
              <a:gd name="connsiteY1102" fmla="*/ 118681 h 396335"/>
              <a:gd name="connsiteX1103" fmla="*/ 1062989 w 6831234"/>
              <a:gd name="connsiteY1103" fmla="*/ 174022 h 396335"/>
              <a:gd name="connsiteX1104" fmla="*/ 1014412 w 6831234"/>
              <a:gd name="connsiteY1104" fmla="*/ 207931 h 396335"/>
              <a:gd name="connsiteX1105" fmla="*/ 979074 w 6831234"/>
              <a:gd name="connsiteY1105" fmla="*/ 193929 h 396335"/>
              <a:gd name="connsiteX1106" fmla="*/ 963834 w 6831234"/>
              <a:gd name="connsiteY1106" fmla="*/ 158306 h 396335"/>
              <a:gd name="connsiteX1107" fmla="*/ 973645 w 6831234"/>
              <a:gd name="connsiteY1107" fmla="*/ 116967 h 396335"/>
              <a:gd name="connsiteX1108" fmla="*/ 996029 w 6831234"/>
              <a:gd name="connsiteY1108" fmla="*/ 82296 h 396335"/>
              <a:gd name="connsiteX1109" fmla="*/ 1002315 w 6831234"/>
              <a:gd name="connsiteY1109" fmla="*/ 79915 h 396335"/>
              <a:gd name="connsiteX1110" fmla="*/ 1009173 w 6831234"/>
              <a:gd name="connsiteY1110" fmla="*/ 79915 h 396335"/>
              <a:gd name="connsiteX1111" fmla="*/ 1019936 w 6831234"/>
              <a:gd name="connsiteY1111" fmla="*/ 77724 h 396335"/>
              <a:gd name="connsiteX1112" fmla="*/ 1032509 w 6831234"/>
              <a:gd name="connsiteY1112" fmla="*/ 76295 h 396335"/>
              <a:gd name="connsiteX1113" fmla="*/ 5310568 w 6831234"/>
              <a:gd name="connsiteY1113" fmla="*/ 71247 h 396335"/>
              <a:gd name="connsiteX1114" fmla="*/ 5318569 w 6831234"/>
              <a:gd name="connsiteY1114" fmla="*/ 72961 h 396335"/>
              <a:gd name="connsiteX1115" fmla="*/ 5330571 w 6831234"/>
              <a:gd name="connsiteY1115" fmla="*/ 75724 h 396335"/>
              <a:gd name="connsiteX1116" fmla="*/ 5354002 w 6831234"/>
              <a:gd name="connsiteY1116" fmla="*/ 77248 h 396335"/>
              <a:gd name="connsiteX1117" fmla="*/ 5373814 w 6831234"/>
              <a:gd name="connsiteY1117" fmla="*/ 88963 h 396335"/>
              <a:gd name="connsiteX1118" fmla="*/ 5375339 w 6831234"/>
              <a:gd name="connsiteY1118" fmla="*/ 97917 h 396335"/>
              <a:gd name="connsiteX1119" fmla="*/ 5377434 w 6831234"/>
              <a:gd name="connsiteY1119" fmla="*/ 104013 h 396335"/>
              <a:gd name="connsiteX1120" fmla="*/ 5348668 w 6831234"/>
              <a:gd name="connsiteY1120" fmla="*/ 169069 h 396335"/>
              <a:gd name="connsiteX1121" fmla="*/ 5289328 w 6831234"/>
              <a:gd name="connsiteY1121" fmla="*/ 208597 h 396335"/>
              <a:gd name="connsiteX1122" fmla="*/ 5279136 w 6831234"/>
              <a:gd name="connsiteY1122" fmla="*/ 206026 h 396335"/>
              <a:gd name="connsiteX1123" fmla="*/ 5267896 w 6831234"/>
              <a:gd name="connsiteY1123" fmla="*/ 201644 h 396335"/>
              <a:gd name="connsiteX1124" fmla="*/ 5245322 w 6831234"/>
              <a:gd name="connsiteY1124" fmla="*/ 182023 h 396335"/>
              <a:gd name="connsiteX1125" fmla="*/ 5238083 w 6831234"/>
              <a:gd name="connsiteY1125" fmla="*/ 156019 h 396335"/>
              <a:gd name="connsiteX1126" fmla="*/ 5254085 w 6831234"/>
              <a:gd name="connsiteY1126" fmla="*/ 106966 h 396335"/>
              <a:gd name="connsiteX1127" fmla="*/ 5294757 w 6831234"/>
              <a:gd name="connsiteY1127" fmla="*/ 72961 h 396335"/>
              <a:gd name="connsiteX1128" fmla="*/ 5298472 w 6831234"/>
              <a:gd name="connsiteY1128" fmla="*/ 73438 h 396335"/>
              <a:gd name="connsiteX1129" fmla="*/ 5302663 w 6831234"/>
              <a:gd name="connsiteY1129" fmla="*/ 73914 h 396335"/>
              <a:gd name="connsiteX1130" fmla="*/ 5306472 w 6831234"/>
              <a:gd name="connsiteY1130" fmla="*/ 72390 h 396335"/>
              <a:gd name="connsiteX1131" fmla="*/ 5310568 w 6831234"/>
              <a:gd name="connsiteY1131" fmla="*/ 71247 h 396335"/>
              <a:gd name="connsiteX1132" fmla="*/ 2541555 w 6831234"/>
              <a:gd name="connsiteY1132" fmla="*/ 68866 h 396335"/>
              <a:gd name="connsiteX1133" fmla="*/ 2548318 w 6831234"/>
              <a:gd name="connsiteY1133" fmla="*/ 70390 h 396335"/>
              <a:gd name="connsiteX1134" fmla="*/ 2555176 w 6831234"/>
              <a:gd name="connsiteY1134" fmla="*/ 71914 h 396335"/>
              <a:gd name="connsiteX1135" fmla="*/ 2558033 w 6831234"/>
              <a:gd name="connsiteY1135" fmla="*/ 71247 h 396335"/>
              <a:gd name="connsiteX1136" fmla="*/ 2561367 w 6831234"/>
              <a:gd name="connsiteY1136" fmla="*/ 70295 h 396335"/>
              <a:gd name="connsiteX1137" fmla="*/ 2564701 w 6831234"/>
              <a:gd name="connsiteY1137" fmla="*/ 71247 h 396335"/>
              <a:gd name="connsiteX1138" fmla="*/ 2566225 w 6831234"/>
              <a:gd name="connsiteY1138" fmla="*/ 71914 h 396335"/>
              <a:gd name="connsiteX1139" fmla="*/ 2567368 w 6831234"/>
              <a:gd name="connsiteY1139" fmla="*/ 72962 h 396335"/>
              <a:gd name="connsiteX1140" fmla="*/ 2563558 w 6831234"/>
              <a:gd name="connsiteY1140" fmla="*/ 86297 h 396335"/>
              <a:gd name="connsiteX1141" fmla="*/ 2560700 w 6831234"/>
              <a:gd name="connsiteY1141" fmla="*/ 107347 h 396335"/>
              <a:gd name="connsiteX1142" fmla="*/ 2561653 w 6831234"/>
              <a:gd name="connsiteY1142" fmla="*/ 107919 h 396335"/>
              <a:gd name="connsiteX1143" fmla="*/ 2562320 w 6831234"/>
              <a:gd name="connsiteY1143" fmla="*/ 108109 h 396335"/>
              <a:gd name="connsiteX1144" fmla="*/ 2557557 w 6831234"/>
              <a:gd name="connsiteY1144" fmla="*/ 148971 h 396335"/>
              <a:gd name="connsiteX1145" fmla="*/ 2549271 w 6831234"/>
              <a:gd name="connsiteY1145" fmla="*/ 187166 h 396335"/>
              <a:gd name="connsiteX1146" fmla="*/ 2550223 w 6831234"/>
              <a:gd name="connsiteY1146" fmla="*/ 188024 h 396335"/>
              <a:gd name="connsiteX1147" fmla="*/ 2551080 w 6831234"/>
              <a:gd name="connsiteY1147" fmla="*/ 189643 h 396335"/>
              <a:gd name="connsiteX1148" fmla="*/ 2549651 w 6831234"/>
              <a:gd name="connsiteY1148" fmla="*/ 194310 h 396335"/>
              <a:gd name="connsiteX1149" fmla="*/ 2547175 w 6831234"/>
              <a:gd name="connsiteY1149" fmla="*/ 197644 h 396335"/>
              <a:gd name="connsiteX1150" fmla="*/ 2547556 w 6831234"/>
              <a:gd name="connsiteY1150" fmla="*/ 205455 h 396335"/>
              <a:gd name="connsiteX1151" fmla="*/ 2545080 w 6831234"/>
              <a:gd name="connsiteY1151" fmla="*/ 221457 h 396335"/>
              <a:gd name="connsiteX1152" fmla="*/ 2543556 w 6831234"/>
              <a:gd name="connsiteY1152" fmla="*/ 229934 h 396335"/>
              <a:gd name="connsiteX1153" fmla="*/ 2540984 w 6831234"/>
              <a:gd name="connsiteY1153" fmla="*/ 238887 h 396335"/>
              <a:gd name="connsiteX1154" fmla="*/ 2540317 w 6831234"/>
              <a:gd name="connsiteY1154" fmla="*/ 246031 h 396335"/>
              <a:gd name="connsiteX1155" fmla="*/ 2539174 w 6831234"/>
              <a:gd name="connsiteY1155" fmla="*/ 254603 h 396335"/>
              <a:gd name="connsiteX1156" fmla="*/ 2538031 w 6831234"/>
              <a:gd name="connsiteY1156" fmla="*/ 258128 h 396335"/>
              <a:gd name="connsiteX1157" fmla="*/ 2536221 w 6831234"/>
              <a:gd name="connsiteY1157" fmla="*/ 262509 h 396335"/>
              <a:gd name="connsiteX1158" fmla="*/ 2534031 w 6831234"/>
              <a:gd name="connsiteY1158" fmla="*/ 272701 h 396335"/>
              <a:gd name="connsiteX1159" fmla="*/ 2532221 w 6831234"/>
              <a:gd name="connsiteY1159" fmla="*/ 281845 h 396335"/>
              <a:gd name="connsiteX1160" fmla="*/ 2532221 w 6831234"/>
              <a:gd name="connsiteY1160" fmla="*/ 287179 h 396335"/>
              <a:gd name="connsiteX1161" fmla="*/ 2529744 w 6831234"/>
              <a:gd name="connsiteY1161" fmla="*/ 291180 h 396335"/>
              <a:gd name="connsiteX1162" fmla="*/ 2529268 w 6831234"/>
              <a:gd name="connsiteY1162" fmla="*/ 296704 h 396335"/>
              <a:gd name="connsiteX1163" fmla="*/ 2529268 w 6831234"/>
              <a:gd name="connsiteY1163" fmla="*/ 301943 h 396335"/>
              <a:gd name="connsiteX1164" fmla="*/ 2525934 w 6831234"/>
              <a:gd name="connsiteY1164" fmla="*/ 304134 h 396335"/>
              <a:gd name="connsiteX1165" fmla="*/ 2522505 w 6831234"/>
              <a:gd name="connsiteY1165" fmla="*/ 312706 h 396335"/>
              <a:gd name="connsiteX1166" fmla="*/ 2522505 w 6831234"/>
              <a:gd name="connsiteY1166" fmla="*/ 317373 h 396335"/>
              <a:gd name="connsiteX1167" fmla="*/ 2522219 w 6831234"/>
              <a:gd name="connsiteY1167" fmla="*/ 321945 h 396335"/>
              <a:gd name="connsiteX1168" fmla="*/ 2518028 w 6831234"/>
              <a:gd name="connsiteY1168" fmla="*/ 327470 h 396335"/>
              <a:gd name="connsiteX1169" fmla="*/ 2513361 w 6831234"/>
              <a:gd name="connsiteY1169" fmla="*/ 330803 h 396335"/>
              <a:gd name="connsiteX1170" fmla="*/ 2510980 w 6831234"/>
              <a:gd name="connsiteY1170" fmla="*/ 330137 h 396335"/>
              <a:gd name="connsiteX1171" fmla="*/ 2508599 w 6831234"/>
              <a:gd name="connsiteY1171" fmla="*/ 329470 h 396335"/>
              <a:gd name="connsiteX1172" fmla="*/ 2506313 w 6831234"/>
              <a:gd name="connsiteY1172" fmla="*/ 330994 h 396335"/>
              <a:gd name="connsiteX1173" fmla="*/ 2504598 w 6831234"/>
              <a:gd name="connsiteY1173" fmla="*/ 333852 h 396335"/>
              <a:gd name="connsiteX1174" fmla="*/ 2503646 w 6831234"/>
              <a:gd name="connsiteY1174" fmla="*/ 332709 h 396335"/>
              <a:gd name="connsiteX1175" fmla="*/ 2502884 w 6831234"/>
              <a:gd name="connsiteY1175" fmla="*/ 335566 h 396335"/>
              <a:gd name="connsiteX1176" fmla="*/ 2501455 w 6831234"/>
              <a:gd name="connsiteY1176" fmla="*/ 338709 h 396335"/>
              <a:gd name="connsiteX1177" fmla="*/ 2498693 w 6831234"/>
              <a:gd name="connsiteY1177" fmla="*/ 315373 h 396335"/>
              <a:gd name="connsiteX1178" fmla="*/ 2497550 w 6831234"/>
              <a:gd name="connsiteY1178" fmla="*/ 291656 h 396335"/>
              <a:gd name="connsiteX1179" fmla="*/ 2498216 w 6831234"/>
              <a:gd name="connsiteY1179" fmla="*/ 261938 h 396335"/>
              <a:gd name="connsiteX1180" fmla="*/ 2500312 w 6831234"/>
              <a:gd name="connsiteY1180" fmla="*/ 232315 h 396335"/>
              <a:gd name="connsiteX1181" fmla="*/ 2503646 w 6831234"/>
              <a:gd name="connsiteY1181" fmla="*/ 184309 h 396335"/>
              <a:gd name="connsiteX1182" fmla="*/ 2508884 w 6831234"/>
              <a:gd name="connsiteY1182" fmla="*/ 132684 h 396335"/>
              <a:gd name="connsiteX1183" fmla="*/ 2512218 w 6831234"/>
              <a:gd name="connsiteY1183" fmla="*/ 114205 h 396335"/>
              <a:gd name="connsiteX1184" fmla="*/ 2515647 w 6831234"/>
              <a:gd name="connsiteY1184" fmla="*/ 93155 h 396335"/>
              <a:gd name="connsiteX1185" fmla="*/ 2516028 w 6831234"/>
              <a:gd name="connsiteY1185" fmla="*/ 88106 h 396335"/>
              <a:gd name="connsiteX1186" fmla="*/ 2515647 w 6831234"/>
              <a:gd name="connsiteY1186" fmla="*/ 82963 h 396335"/>
              <a:gd name="connsiteX1187" fmla="*/ 2514885 w 6831234"/>
              <a:gd name="connsiteY1187" fmla="*/ 78486 h 396335"/>
              <a:gd name="connsiteX1188" fmla="*/ 2516028 w 6831234"/>
              <a:gd name="connsiteY1188" fmla="*/ 73819 h 396335"/>
              <a:gd name="connsiteX1189" fmla="*/ 2529744 w 6831234"/>
              <a:gd name="connsiteY1189" fmla="*/ 70295 h 396335"/>
              <a:gd name="connsiteX1190" fmla="*/ 2541555 w 6831234"/>
              <a:gd name="connsiteY1190" fmla="*/ 68866 h 396335"/>
              <a:gd name="connsiteX1191" fmla="*/ 3007899 w 6831234"/>
              <a:gd name="connsiteY1191" fmla="*/ 67914 h 396335"/>
              <a:gd name="connsiteX1192" fmla="*/ 3021425 w 6831234"/>
              <a:gd name="connsiteY1192" fmla="*/ 74772 h 396335"/>
              <a:gd name="connsiteX1193" fmla="*/ 3030092 w 6831234"/>
              <a:gd name="connsiteY1193" fmla="*/ 86392 h 396335"/>
              <a:gd name="connsiteX1194" fmla="*/ 3027521 w 6831234"/>
              <a:gd name="connsiteY1194" fmla="*/ 99822 h 396335"/>
              <a:gd name="connsiteX1195" fmla="*/ 3025711 w 6831234"/>
              <a:gd name="connsiteY1195" fmla="*/ 114491 h 396335"/>
              <a:gd name="connsiteX1196" fmla="*/ 3062477 w 6831234"/>
              <a:gd name="connsiteY1196" fmla="*/ 86297 h 396335"/>
              <a:gd name="connsiteX1197" fmla="*/ 3106483 w 6831234"/>
              <a:gd name="connsiteY1197" fmla="*/ 75153 h 396335"/>
              <a:gd name="connsiteX1198" fmla="*/ 3125247 w 6831234"/>
              <a:gd name="connsiteY1198" fmla="*/ 77343 h 396335"/>
              <a:gd name="connsiteX1199" fmla="*/ 3133915 w 6831234"/>
              <a:gd name="connsiteY1199" fmla="*/ 79248 h 396335"/>
              <a:gd name="connsiteX1200" fmla="*/ 3146107 w 6831234"/>
              <a:gd name="connsiteY1200" fmla="*/ 85344 h 396335"/>
              <a:gd name="connsiteX1201" fmla="*/ 3133248 w 6831234"/>
              <a:gd name="connsiteY1201" fmla="*/ 136208 h 396335"/>
              <a:gd name="connsiteX1202" fmla="*/ 3113532 w 6831234"/>
              <a:gd name="connsiteY1202" fmla="*/ 187548 h 396335"/>
              <a:gd name="connsiteX1203" fmla="*/ 3114579 w 6831234"/>
              <a:gd name="connsiteY1203" fmla="*/ 188214 h 396335"/>
              <a:gd name="connsiteX1204" fmla="*/ 3115722 w 6831234"/>
              <a:gd name="connsiteY1204" fmla="*/ 188214 h 396335"/>
              <a:gd name="connsiteX1205" fmla="*/ 3122580 w 6831234"/>
              <a:gd name="connsiteY1205" fmla="*/ 185166 h 396335"/>
              <a:gd name="connsiteX1206" fmla="*/ 3133534 w 6831234"/>
              <a:gd name="connsiteY1206" fmla="*/ 180309 h 396335"/>
              <a:gd name="connsiteX1207" fmla="*/ 3133534 w 6831234"/>
              <a:gd name="connsiteY1207" fmla="*/ 184976 h 396335"/>
              <a:gd name="connsiteX1208" fmla="*/ 3133534 w 6831234"/>
              <a:gd name="connsiteY1208" fmla="*/ 190881 h 396335"/>
              <a:gd name="connsiteX1209" fmla="*/ 3117913 w 6831234"/>
              <a:gd name="connsiteY1209" fmla="*/ 203264 h 396335"/>
              <a:gd name="connsiteX1210" fmla="*/ 3103530 w 6831234"/>
              <a:gd name="connsiteY1210" fmla="*/ 212408 h 396335"/>
              <a:gd name="connsiteX1211" fmla="*/ 3102006 w 6831234"/>
              <a:gd name="connsiteY1211" fmla="*/ 214408 h 396335"/>
              <a:gd name="connsiteX1212" fmla="*/ 3100006 w 6831234"/>
              <a:gd name="connsiteY1212" fmla="*/ 217551 h 396335"/>
              <a:gd name="connsiteX1213" fmla="*/ 3083909 w 6831234"/>
              <a:gd name="connsiteY1213" fmla="*/ 225266 h 396335"/>
              <a:gd name="connsiteX1214" fmla="*/ 3063811 w 6831234"/>
              <a:gd name="connsiteY1214" fmla="*/ 231648 h 396335"/>
              <a:gd name="connsiteX1215" fmla="*/ 3057239 w 6831234"/>
              <a:gd name="connsiteY1215" fmla="*/ 230982 h 396335"/>
              <a:gd name="connsiteX1216" fmla="*/ 3050285 w 6831234"/>
              <a:gd name="connsiteY1216" fmla="*/ 230315 h 396335"/>
              <a:gd name="connsiteX1217" fmla="*/ 3049524 w 6831234"/>
              <a:gd name="connsiteY1217" fmla="*/ 230982 h 396335"/>
              <a:gd name="connsiteX1218" fmla="*/ 3048285 w 6831234"/>
              <a:gd name="connsiteY1218" fmla="*/ 231648 h 396335"/>
              <a:gd name="connsiteX1219" fmla="*/ 3044761 w 6831234"/>
              <a:gd name="connsiteY1219" fmla="*/ 231648 h 396335"/>
              <a:gd name="connsiteX1220" fmla="*/ 3043523 w 6831234"/>
              <a:gd name="connsiteY1220" fmla="*/ 231267 h 396335"/>
              <a:gd name="connsiteX1221" fmla="*/ 3042951 w 6831234"/>
              <a:gd name="connsiteY1221" fmla="*/ 229934 h 396335"/>
              <a:gd name="connsiteX1222" fmla="*/ 3055619 w 6831234"/>
              <a:gd name="connsiteY1222" fmla="*/ 216980 h 396335"/>
              <a:gd name="connsiteX1223" fmla="*/ 3071431 w 6831234"/>
              <a:gd name="connsiteY1223" fmla="*/ 208598 h 396335"/>
              <a:gd name="connsiteX1224" fmla="*/ 3072002 w 6831234"/>
              <a:gd name="connsiteY1224" fmla="*/ 196882 h 396335"/>
              <a:gd name="connsiteX1225" fmla="*/ 3073241 w 6831234"/>
              <a:gd name="connsiteY1225" fmla="*/ 184595 h 396335"/>
              <a:gd name="connsiteX1226" fmla="*/ 3076860 w 6831234"/>
              <a:gd name="connsiteY1226" fmla="*/ 170593 h 396335"/>
              <a:gd name="connsiteX1227" fmla="*/ 3079432 w 6831234"/>
              <a:gd name="connsiteY1227" fmla="*/ 156496 h 396335"/>
              <a:gd name="connsiteX1228" fmla="*/ 3098958 w 6831234"/>
              <a:gd name="connsiteY1228" fmla="*/ 98584 h 396335"/>
              <a:gd name="connsiteX1229" fmla="*/ 3098958 w 6831234"/>
              <a:gd name="connsiteY1229" fmla="*/ 94584 h 396335"/>
              <a:gd name="connsiteX1230" fmla="*/ 3084194 w 6831234"/>
              <a:gd name="connsiteY1230" fmla="*/ 98584 h 396335"/>
              <a:gd name="connsiteX1231" fmla="*/ 3071050 w 6831234"/>
              <a:gd name="connsiteY1231" fmla="*/ 103918 h 396335"/>
              <a:gd name="connsiteX1232" fmla="*/ 3054286 w 6831234"/>
              <a:gd name="connsiteY1232" fmla="*/ 112014 h 396335"/>
              <a:gd name="connsiteX1233" fmla="*/ 3032474 w 6831234"/>
              <a:gd name="connsiteY1233" fmla="*/ 117348 h 396335"/>
              <a:gd name="connsiteX1234" fmla="*/ 3027807 w 6831234"/>
              <a:gd name="connsiteY1234" fmla="*/ 118491 h 396335"/>
              <a:gd name="connsiteX1235" fmla="*/ 3025044 w 6831234"/>
              <a:gd name="connsiteY1235" fmla="*/ 121730 h 396335"/>
              <a:gd name="connsiteX1236" fmla="*/ 3019901 w 6831234"/>
              <a:gd name="connsiteY1236" fmla="*/ 165069 h 396335"/>
              <a:gd name="connsiteX1237" fmla="*/ 3016948 w 6831234"/>
              <a:gd name="connsiteY1237" fmla="*/ 204788 h 396335"/>
              <a:gd name="connsiteX1238" fmla="*/ 3015805 w 6831234"/>
              <a:gd name="connsiteY1238" fmla="*/ 205645 h 396335"/>
              <a:gd name="connsiteX1239" fmla="*/ 3013614 w 6831234"/>
              <a:gd name="connsiteY1239" fmla="*/ 206883 h 396335"/>
              <a:gd name="connsiteX1240" fmla="*/ 3014186 w 6831234"/>
              <a:gd name="connsiteY1240" fmla="*/ 211265 h 396335"/>
              <a:gd name="connsiteX1241" fmla="*/ 3013614 w 6831234"/>
              <a:gd name="connsiteY1241" fmla="*/ 216218 h 396335"/>
              <a:gd name="connsiteX1242" fmla="*/ 3011614 w 6831234"/>
              <a:gd name="connsiteY1242" fmla="*/ 216218 h 396335"/>
              <a:gd name="connsiteX1243" fmla="*/ 3009804 w 6831234"/>
              <a:gd name="connsiteY1243" fmla="*/ 215361 h 396335"/>
              <a:gd name="connsiteX1244" fmla="*/ 3008661 w 6831234"/>
              <a:gd name="connsiteY1244" fmla="*/ 214408 h 396335"/>
              <a:gd name="connsiteX1245" fmla="*/ 3005327 w 6831234"/>
              <a:gd name="connsiteY1245" fmla="*/ 214122 h 396335"/>
              <a:gd name="connsiteX1246" fmla="*/ 3001899 w 6831234"/>
              <a:gd name="connsiteY1246" fmla="*/ 213551 h 396335"/>
              <a:gd name="connsiteX1247" fmla="*/ 2996184 w 6831234"/>
              <a:gd name="connsiteY1247" fmla="*/ 213265 h 396335"/>
              <a:gd name="connsiteX1248" fmla="*/ 2989992 w 6831234"/>
              <a:gd name="connsiteY1248" fmla="*/ 213265 h 396335"/>
              <a:gd name="connsiteX1249" fmla="*/ 2979515 w 6831234"/>
              <a:gd name="connsiteY1249" fmla="*/ 196787 h 396335"/>
              <a:gd name="connsiteX1250" fmla="*/ 2975038 w 6831234"/>
              <a:gd name="connsiteY1250" fmla="*/ 173355 h 396335"/>
              <a:gd name="connsiteX1251" fmla="*/ 2975038 w 6831234"/>
              <a:gd name="connsiteY1251" fmla="*/ 141066 h 396335"/>
              <a:gd name="connsiteX1252" fmla="*/ 2981229 w 6831234"/>
              <a:gd name="connsiteY1252" fmla="*/ 104775 h 396335"/>
              <a:gd name="connsiteX1253" fmla="*/ 2988754 w 6831234"/>
              <a:gd name="connsiteY1253" fmla="*/ 76105 h 396335"/>
              <a:gd name="connsiteX1254" fmla="*/ 2996565 w 6831234"/>
              <a:gd name="connsiteY1254" fmla="*/ 70676 h 396335"/>
              <a:gd name="connsiteX1255" fmla="*/ 3007899 w 6831234"/>
              <a:gd name="connsiteY1255" fmla="*/ 67914 h 396335"/>
              <a:gd name="connsiteX1256" fmla="*/ 2903219 w 6831234"/>
              <a:gd name="connsiteY1256" fmla="*/ 59817 h 396335"/>
              <a:gd name="connsiteX1257" fmla="*/ 2914078 w 6831234"/>
              <a:gd name="connsiteY1257" fmla="*/ 63817 h 396335"/>
              <a:gd name="connsiteX1258" fmla="*/ 2920555 w 6831234"/>
              <a:gd name="connsiteY1258" fmla="*/ 73342 h 396335"/>
              <a:gd name="connsiteX1259" fmla="*/ 2918745 w 6831234"/>
              <a:gd name="connsiteY1259" fmla="*/ 78390 h 396335"/>
              <a:gd name="connsiteX1260" fmla="*/ 2917221 w 6831234"/>
              <a:gd name="connsiteY1260" fmla="*/ 83915 h 396335"/>
              <a:gd name="connsiteX1261" fmla="*/ 2917507 w 6831234"/>
              <a:gd name="connsiteY1261" fmla="*/ 98679 h 396335"/>
              <a:gd name="connsiteX1262" fmla="*/ 2916173 w 6831234"/>
              <a:gd name="connsiteY1262" fmla="*/ 113442 h 396335"/>
              <a:gd name="connsiteX1263" fmla="*/ 2906839 w 6831234"/>
              <a:gd name="connsiteY1263" fmla="*/ 158781 h 396335"/>
              <a:gd name="connsiteX1264" fmla="*/ 2897409 w 6831234"/>
              <a:gd name="connsiteY1264" fmla="*/ 210597 h 396335"/>
              <a:gd name="connsiteX1265" fmla="*/ 2897600 w 6831234"/>
              <a:gd name="connsiteY1265" fmla="*/ 211740 h 396335"/>
              <a:gd name="connsiteX1266" fmla="*/ 2898838 w 6831234"/>
              <a:gd name="connsiteY1266" fmla="*/ 211740 h 396335"/>
              <a:gd name="connsiteX1267" fmla="*/ 2914268 w 6831234"/>
              <a:gd name="connsiteY1267" fmla="*/ 205740 h 396335"/>
              <a:gd name="connsiteX1268" fmla="*/ 2948749 w 6831234"/>
              <a:gd name="connsiteY1268" fmla="*/ 199453 h 396335"/>
              <a:gd name="connsiteX1269" fmla="*/ 2952654 w 6831234"/>
              <a:gd name="connsiteY1269" fmla="*/ 205740 h 396335"/>
              <a:gd name="connsiteX1270" fmla="*/ 2959989 w 6831234"/>
              <a:gd name="connsiteY1270" fmla="*/ 209740 h 396335"/>
              <a:gd name="connsiteX1271" fmla="*/ 2927794 w 6831234"/>
              <a:gd name="connsiteY1271" fmla="*/ 223932 h 396335"/>
              <a:gd name="connsiteX1272" fmla="*/ 2896266 w 6831234"/>
              <a:gd name="connsiteY1272" fmla="*/ 227266 h 396335"/>
              <a:gd name="connsiteX1273" fmla="*/ 2893409 w 6831234"/>
              <a:gd name="connsiteY1273" fmla="*/ 257270 h 396335"/>
              <a:gd name="connsiteX1274" fmla="*/ 2891885 w 6831234"/>
              <a:gd name="connsiteY1274" fmla="*/ 287274 h 396335"/>
              <a:gd name="connsiteX1275" fmla="*/ 2886932 w 6831234"/>
              <a:gd name="connsiteY1275" fmla="*/ 287274 h 396335"/>
              <a:gd name="connsiteX1276" fmla="*/ 2877311 w 6831234"/>
              <a:gd name="connsiteY1276" fmla="*/ 286226 h 396335"/>
              <a:gd name="connsiteX1277" fmla="*/ 2864643 w 6831234"/>
              <a:gd name="connsiteY1277" fmla="*/ 282416 h 396335"/>
              <a:gd name="connsiteX1278" fmla="*/ 2858071 w 6831234"/>
              <a:gd name="connsiteY1278" fmla="*/ 275748 h 396335"/>
              <a:gd name="connsiteX1279" fmla="*/ 2854356 w 6831234"/>
              <a:gd name="connsiteY1279" fmla="*/ 267938 h 396335"/>
              <a:gd name="connsiteX1280" fmla="*/ 2849784 w 6831234"/>
              <a:gd name="connsiteY1280" fmla="*/ 239077 h 396335"/>
              <a:gd name="connsiteX1281" fmla="*/ 2847784 w 6831234"/>
              <a:gd name="connsiteY1281" fmla="*/ 209550 h 396335"/>
              <a:gd name="connsiteX1282" fmla="*/ 2857023 w 6831234"/>
              <a:gd name="connsiteY1282" fmla="*/ 136207 h 396335"/>
              <a:gd name="connsiteX1283" fmla="*/ 2863691 w 6831234"/>
              <a:gd name="connsiteY1283" fmla="*/ 77724 h 396335"/>
              <a:gd name="connsiteX1284" fmla="*/ 2881217 w 6831234"/>
              <a:gd name="connsiteY1284" fmla="*/ 68389 h 396335"/>
              <a:gd name="connsiteX1285" fmla="*/ 2903219 w 6831234"/>
              <a:gd name="connsiteY1285" fmla="*/ 59817 h 396335"/>
              <a:gd name="connsiteX1286" fmla="*/ 6809612 w 6831234"/>
              <a:gd name="connsiteY1286" fmla="*/ 49530 h 396335"/>
              <a:gd name="connsiteX1287" fmla="*/ 6829805 w 6831234"/>
              <a:gd name="connsiteY1287" fmla="*/ 68199 h 396335"/>
              <a:gd name="connsiteX1288" fmla="*/ 6831234 w 6831234"/>
              <a:gd name="connsiteY1288" fmla="*/ 95250 h 396335"/>
              <a:gd name="connsiteX1289" fmla="*/ 6816660 w 6831234"/>
              <a:gd name="connsiteY1289" fmla="*/ 165545 h 396335"/>
              <a:gd name="connsiteX1290" fmla="*/ 6801135 w 6831234"/>
              <a:gd name="connsiteY1290" fmla="*/ 225171 h 396335"/>
              <a:gd name="connsiteX1291" fmla="*/ 6797801 w 6831234"/>
              <a:gd name="connsiteY1291" fmla="*/ 230886 h 396335"/>
              <a:gd name="connsiteX1292" fmla="*/ 6798468 w 6831234"/>
              <a:gd name="connsiteY1292" fmla="*/ 238316 h 396335"/>
              <a:gd name="connsiteX1293" fmla="*/ 6782371 w 6831234"/>
              <a:gd name="connsiteY1293" fmla="*/ 204788 h 396335"/>
              <a:gd name="connsiteX1294" fmla="*/ 6779989 w 6831234"/>
              <a:gd name="connsiteY1294" fmla="*/ 169831 h 396335"/>
              <a:gd name="connsiteX1295" fmla="*/ 6785133 w 6831234"/>
              <a:gd name="connsiteY1295" fmla="*/ 68866 h 396335"/>
              <a:gd name="connsiteX1296" fmla="*/ 6796467 w 6831234"/>
              <a:gd name="connsiteY1296" fmla="*/ 58388 h 396335"/>
              <a:gd name="connsiteX1297" fmla="*/ 6809612 w 6831234"/>
              <a:gd name="connsiteY1297" fmla="*/ 49530 h 396335"/>
              <a:gd name="connsiteX1298" fmla="*/ 6636163 w 6831234"/>
              <a:gd name="connsiteY1298" fmla="*/ 42005 h 396335"/>
              <a:gd name="connsiteX1299" fmla="*/ 6653975 w 6831234"/>
              <a:gd name="connsiteY1299" fmla="*/ 44291 h 396335"/>
              <a:gd name="connsiteX1300" fmla="*/ 6668167 w 6831234"/>
              <a:gd name="connsiteY1300" fmla="*/ 49911 h 396335"/>
              <a:gd name="connsiteX1301" fmla="*/ 6666833 w 6831234"/>
              <a:gd name="connsiteY1301" fmla="*/ 62008 h 396335"/>
              <a:gd name="connsiteX1302" fmla="*/ 6665214 w 6831234"/>
              <a:gd name="connsiteY1302" fmla="*/ 74295 h 396335"/>
              <a:gd name="connsiteX1303" fmla="*/ 6653593 w 6831234"/>
              <a:gd name="connsiteY1303" fmla="*/ 125825 h 396335"/>
              <a:gd name="connsiteX1304" fmla="*/ 6648926 w 6831234"/>
              <a:gd name="connsiteY1304" fmla="*/ 165735 h 396335"/>
              <a:gd name="connsiteX1305" fmla="*/ 6647307 w 6831234"/>
              <a:gd name="connsiteY1305" fmla="*/ 177070 h 396335"/>
              <a:gd name="connsiteX1306" fmla="*/ 6644926 w 6831234"/>
              <a:gd name="connsiteY1306" fmla="*/ 191357 h 396335"/>
              <a:gd name="connsiteX1307" fmla="*/ 6643973 w 6831234"/>
              <a:gd name="connsiteY1307" fmla="*/ 200501 h 396335"/>
              <a:gd name="connsiteX1308" fmla="*/ 6640068 w 6831234"/>
              <a:gd name="connsiteY1308" fmla="*/ 210883 h 396335"/>
              <a:gd name="connsiteX1309" fmla="*/ 6641020 w 6831234"/>
              <a:gd name="connsiteY1309" fmla="*/ 226885 h 396335"/>
              <a:gd name="connsiteX1310" fmla="*/ 6638067 w 6831234"/>
              <a:gd name="connsiteY1310" fmla="*/ 245745 h 396335"/>
              <a:gd name="connsiteX1311" fmla="*/ 6639973 w 6831234"/>
              <a:gd name="connsiteY1311" fmla="*/ 247459 h 396335"/>
              <a:gd name="connsiteX1312" fmla="*/ 6679978 w 6831234"/>
              <a:gd name="connsiteY1312" fmla="*/ 236791 h 396335"/>
              <a:gd name="connsiteX1313" fmla="*/ 6706076 w 6831234"/>
              <a:gd name="connsiteY1313" fmla="*/ 236315 h 396335"/>
              <a:gd name="connsiteX1314" fmla="*/ 6719030 w 6831234"/>
              <a:gd name="connsiteY1314" fmla="*/ 237172 h 396335"/>
              <a:gd name="connsiteX1315" fmla="*/ 6713887 w 6831234"/>
              <a:gd name="connsiteY1315" fmla="*/ 240697 h 396335"/>
              <a:gd name="connsiteX1316" fmla="*/ 6707410 w 6831234"/>
              <a:gd name="connsiteY1316" fmla="*/ 243459 h 396335"/>
              <a:gd name="connsiteX1317" fmla="*/ 6707600 w 6831234"/>
              <a:gd name="connsiteY1317" fmla="*/ 245269 h 396335"/>
              <a:gd name="connsiteX1318" fmla="*/ 6708648 w 6831234"/>
              <a:gd name="connsiteY1318" fmla="*/ 248126 h 396335"/>
              <a:gd name="connsiteX1319" fmla="*/ 6662166 w 6831234"/>
              <a:gd name="connsiteY1319" fmla="*/ 266700 h 396335"/>
              <a:gd name="connsiteX1320" fmla="*/ 6649402 w 6831234"/>
              <a:gd name="connsiteY1320" fmla="*/ 265747 h 396335"/>
              <a:gd name="connsiteX1321" fmla="*/ 6636830 w 6831234"/>
              <a:gd name="connsiteY1321" fmla="*/ 262985 h 396335"/>
              <a:gd name="connsiteX1322" fmla="*/ 6632257 w 6831234"/>
              <a:gd name="connsiteY1322" fmla="*/ 294132 h 396335"/>
              <a:gd name="connsiteX1323" fmla="*/ 6628733 w 6831234"/>
              <a:gd name="connsiteY1323" fmla="*/ 324040 h 396335"/>
              <a:gd name="connsiteX1324" fmla="*/ 6628733 w 6831234"/>
              <a:gd name="connsiteY1324" fmla="*/ 334994 h 396335"/>
              <a:gd name="connsiteX1325" fmla="*/ 6623018 w 6831234"/>
              <a:gd name="connsiteY1325" fmla="*/ 345091 h 396335"/>
              <a:gd name="connsiteX1326" fmla="*/ 6622828 w 6831234"/>
              <a:gd name="connsiteY1326" fmla="*/ 350615 h 396335"/>
              <a:gd name="connsiteX1327" fmla="*/ 6621209 w 6831234"/>
              <a:gd name="connsiteY1327" fmla="*/ 357949 h 396335"/>
              <a:gd name="connsiteX1328" fmla="*/ 6616160 w 6831234"/>
              <a:gd name="connsiteY1328" fmla="*/ 357568 h 396335"/>
              <a:gd name="connsiteX1329" fmla="*/ 6611112 w 6831234"/>
              <a:gd name="connsiteY1329" fmla="*/ 357949 h 396335"/>
              <a:gd name="connsiteX1330" fmla="*/ 6596253 w 6831234"/>
              <a:gd name="connsiteY1330" fmla="*/ 353377 h 396335"/>
              <a:gd name="connsiteX1331" fmla="*/ 6584537 w 6831234"/>
              <a:gd name="connsiteY1331" fmla="*/ 344995 h 396335"/>
              <a:gd name="connsiteX1332" fmla="*/ 6577489 w 6831234"/>
              <a:gd name="connsiteY1332" fmla="*/ 315182 h 396335"/>
              <a:gd name="connsiteX1333" fmla="*/ 6575203 w 6831234"/>
              <a:gd name="connsiteY1333" fmla="*/ 279940 h 396335"/>
              <a:gd name="connsiteX1334" fmla="*/ 6577298 w 6831234"/>
              <a:gd name="connsiteY1334" fmla="*/ 231362 h 396335"/>
              <a:gd name="connsiteX1335" fmla="*/ 6581203 w 6831234"/>
              <a:gd name="connsiteY1335" fmla="*/ 177832 h 396335"/>
              <a:gd name="connsiteX1336" fmla="*/ 6590824 w 6831234"/>
              <a:gd name="connsiteY1336" fmla="*/ 121253 h 396335"/>
              <a:gd name="connsiteX1337" fmla="*/ 6571012 w 6831234"/>
              <a:gd name="connsiteY1337" fmla="*/ 144589 h 396335"/>
              <a:gd name="connsiteX1338" fmla="*/ 6553867 w 6831234"/>
              <a:gd name="connsiteY1338" fmla="*/ 170212 h 396335"/>
              <a:gd name="connsiteX1339" fmla="*/ 6549676 w 6831234"/>
              <a:gd name="connsiteY1339" fmla="*/ 184880 h 396335"/>
              <a:gd name="connsiteX1340" fmla="*/ 6542627 w 6831234"/>
              <a:gd name="connsiteY1340" fmla="*/ 203168 h 396335"/>
              <a:gd name="connsiteX1341" fmla="*/ 6484239 w 6831234"/>
              <a:gd name="connsiteY1341" fmla="*/ 263842 h 396335"/>
              <a:gd name="connsiteX1342" fmla="*/ 6405943 w 6831234"/>
              <a:gd name="connsiteY1342" fmla="*/ 321659 h 396335"/>
              <a:gd name="connsiteX1343" fmla="*/ 6398228 w 6831234"/>
              <a:gd name="connsiteY1343" fmla="*/ 317944 h 396335"/>
              <a:gd name="connsiteX1344" fmla="*/ 6387465 w 6831234"/>
              <a:gd name="connsiteY1344" fmla="*/ 311944 h 396335"/>
              <a:gd name="connsiteX1345" fmla="*/ 6378321 w 6831234"/>
              <a:gd name="connsiteY1345" fmla="*/ 309562 h 396335"/>
              <a:gd name="connsiteX1346" fmla="*/ 6369844 w 6831234"/>
              <a:gd name="connsiteY1346" fmla="*/ 305562 h 396335"/>
              <a:gd name="connsiteX1347" fmla="*/ 6362605 w 6831234"/>
              <a:gd name="connsiteY1347" fmla="*/ 289369 h 396335"/>
              <a:gd name="connsiteX1348" fmla="*/ 6360986 w 6831234"/>
              <a:gd name="connsiteY1348" fmla="*/ 273558 h 396335"/>
              <a:gd name="connsiteX1349" fmla="*/ 6370224 w 6831234"/>
              <a:gd name="connsiteY1349" fmla="*/ 206883 h 396335"/>
              <a:gd name="connsiteX1350" fmla="*/ 6380798 w 6831234"/>
              <a:gd name="connsiteY1350" fmla="*/ 156305 h 396335"/>
              <a:gd name="connsiteX1351" fmla="*/ 6373939 w 6831234"/>
              <a:gd name="connsiteY1351" fmla="*/ 153162 h 396335"/>
              <a:gd name="connsiteX1352" fmla="*/ 6366319 w 6831234"/>
              <a:gd name="connsiteY1352" fmla="*/ 150495 h 396335"/>
              <a:gd name="connsiteX1353" fmla="*/ 6358700 w 6831234"/>
              <a:gd name="connsiteY1353" fmla="*/ 144589 h 396335"/>
              <a:gd name="connsiteX1354" fmla="*/ 6350794 w 6831234"/>
              <a:gd name="connsiteY1354" fmla="*/ 139065 h 396335"/>
              <a:gd name="connsiteX1355" fmla="*/ 6343936 w 6831234"/>
              <a:gd name="connsiteY1355" fmla="*/ 137541 h 396335"/>
              <a:gd name="connsiteX1356" fmla="*/ 6337173 w 6831234"/>
              <a:gd name="connsiteY1356" fmla="*/ 135160 h 396335"/>
              <a:gd name="connsiteX1357" fmla="*/ 6337173 w 6831234"/>
              <a:gd name="connsiteY1357" fmla="*/ 128206 h 396335"/>
              <a:gd name="connsiteX1358" fmla="*/ 6342983 w 6831234"/>
              <a:gd name="connsiteY1358" fmla="*/ 121920 h 396335"/>
              <a:gd name="connsiteX1359" fmla="*/ 6348603 w 6831234"/>
              <a:gd name="connsiteY1359" fmla="*/ 118491 h 396335"/>
              <a:gd name="connsiteX1360" fmla="*/ 6415754 w 6831234"/>
              <a:gd name="connsiteY1360" fmla="*/ 104775 h 396335"/>
              <a:gd name="connsiteX1361" fmla="*/ 6485382 w 6831234"/>
              <a:gd name="connsiteY1361" fmla="*/ 94774 h 396335"/>
              <a:gd name="connsiteX1362" fmla="*/ 6503384 w 6831234"/>
              <a:gd name="connsiteY1362" fmla="*/ 97631 h 396335"/>
              <a:gd name="connsiteX1363" fmla="*/ 6522720 w 6831234"/>
              <a:gd name="connsiteY1363" fmla="*/ 105061 h 396335"/>
              <a:gd name="connsiteX1364" fmla="*/ 6516338 w 6831234"/>
              <a:gd name="connsiteY1364" fmla="*/ 107061 h 396335"/>
              <a:gd name="connsiteX1365" fmla="*/ 6511576 w 6831234"/>
              <a:gd name="connsiteY1365" fmla="*/ 112776 h 396335"/>
              <a:gd name="connsiteX1366" fmla="*/ 6514242 w 6831234"/>
              <a:gd name="connsiteY1366" fmla="*/ 115443 h 396335"/>
              <a:gd name="connsiteX1367" fmla="*/ 6517767 w 6831234"/>
              <a:gd name="connsiteY1367" fmla="*/ 116205 h 396335"/>
              <a:gd name="connsiteX1368" fmla="*/ 6476428 w 6831234"/>
              <a:gd name="connsiteY1368" fmla="*/ 144875 h 396335"/>
              <a:gd name="connsiteX1369" fmla="*/ 6434614 w 6831234"/>
              <a:gd name="connsiteY1369" fmla="*/ 155829 h 396335"/>
              <a:gd name="connsiteX1370" fmla="*/ 6424422 w 6831234"/>
              <a:gd name="connsiteY1370" fmla="*/ 186690 h 396335"/>
              <a:gd name="connsiteX1371" fmla="*/ 6417659 w 6831234"/>
              <a:gd name="connsiteY1371" fmla="*/ 228505 h 396335"/>
              <a:gd name="connsiteX1372" fmla="*/ 6414325 w 6831234"/>
              <a:gd name="connsiteY1372" fmla="*/ 245840 h 396335"/>
              <a:gd name="connsiteX1373" fmla="*/ 6412325 w 6831234"/>
              <a:gd name="connsiteY1373" fmla="*/ 264985 h 396335"/>
              <a:gd name="connsiteX1374" fmla="*/ 6410896 w 6831234"/>
              <a:gd name="connsiteY1374" fmla="*/ 273367 h 396335"/>
              <a:gd name="connsiteX1375" fmla="*/ 6410134 w 6831234"/>
              <a:gd name="connsiteY1375" fmla="*/ 279940 h 396335"/>
              <a:gd name="connsiteX1376" fmla="*/ 6410134 w 6831234"/>
              <a:gd name="connsiteY1376" fmla="*/ 283178 h 396335"/>
              <a:gd name="connsiteX1377" fmla="*/ 6411849 w 6831234"/>
              <a:gd name="connsiteY1377" fmla="*/ 284035 h 396335"/>
              <a:gd name="connsiteX1378" fmla="*/ 6459474 w 6831234"/>
              <a:gd name="connsiteY1378" fmla="*/ 243840 h 396335"/>
              <a:gd name="connsiteX1379" fmla="*/ 6527768 w 6831234"/>
              <a:gd name="connsiteY1379" fmla="*/ 182594 h 396335"/>
              <a:gd name="connsiteX1380" fmla="*/ 6559963 w 6831234"/>
              <a:gd name="connsiteY1380" fmla="*/ 146018 h 396335"/>
              <a:gd name="connsiteX1381" fmla="*/ 6594633 w 6831234"/>
              <a:gd name="connsiteY1381" fmla="*/ 107061 h 396335"/>
              <a:gd name="connsiteX1382" fmla="*/ 6597586 w 6831234"/>
              <a:gd name="connsiteY1382" fmla="*/ 83915 h 396335"/>
              <a:gd name="connsiteX1383" fmla="*/ 6603492 w 6831234"/>
              <a:gd name="connsiteY1383" fmla="*/ 62293 h 396335"/>
              <a:gd name="connsiteX1384" fmla="*/ 6603111 w 6831234"/>
              <a:gd name="connsiteY1384" fmla="*/ 52387 h 396335"/>
              <a:gd name="connsiteX1385" fmla="*/ 6604635 w 6831234"/>
              <a:gd name="connsiteY1385" fmla="*/ 45053 h 396335"/>
              <a:gd name="connsiteX1386" fmla="*/ 6606445 w 6831234"/>
              <a:gd name="connsiteY1386" fmla="*/ 46196 h 396335"/>
              <a:gd name="connsiteX1387" fmla="*/ 6609016 w 6831234"/>
              <a:gd name="connsiteY1387" fmla="*/ 47244 h 396335"/>
              <a:gd name="connsiteX1388" fmla="*/ 6611874 w 6831234"/>
              <a:gd name="connsiteY1388" fmla="*/ 46101 h 396335"/>
              <a:gd name="connsiteX1389" fmla="*/ 6614255 w 6831234"/>
              <a:gd name="connsiteY1389" fmla="*/ 44291 h 396335"/>
              <a:gd name="connsiteX1390" fmla="*/ 6616255 w 6831234"/>
              <a:gd name="connsiteY1390" fmla="*/ 46482 h 396335"/>
              <a:gd name="connsiteX1391" fmla="*/ 6627590 w 6831234"/>
              <a:gd name="connsiteY1391" fmla="*/ 43815 h 396335"/>
              <a:gd name="connsiteX1392" fmla="*/ 6636163 w 6831234"/>
              <a:gd name="connsiteY1392" fmla="*/ 42005 h 396335"/>
              <a:gd name="connsiteX1393" fmla="*/ 3556921 w 6831234"/>
              <a:gd name="connsiteY1393" fmla="*/ 37719 h 396335"/>
              <a:gd name="connsiteX1394" fmla="*/ 3573209 w 6831234"/>
              <a:gd name="connsiteY1394" fmla="*/ 40195 h 396335"/>
              <a:gd name="connsiteX1395" fmla="*/ 3587972 w 6831234"/>
              <a:gd name="connsiteY1395" fmla="*/ 42481 h 396335"/>
              <a:gd name="connsiteX1396" fmla="*/ 3588163 w 6831234"/>
              <a:gd name="connsiteY1396" fmla="*/ 51530 h 396335"/>
              <a:gd name="connsiteX1397" fmla="*/ 3583972 w 6831234"/>
              <a:gd name="connsiteY1397" fmla="*/ 62960 h 396335"/>
              <a:gd name="connsiteX1398" fmla="*/ 3577971 w 6831234"/>
              <a:gd name="connsiteY1398" fmla="*/ 71723 h 396335"/>
              <a:gd name="connsiteX1399" fmla="*/ 3574066 w 6831234"/>
              <a:gd name="connsiteY1399" fmla="*/ 82867 h 396335"/>
              <a:gd name="connsiteX1400" fmla="*/ 3569684 w 6831234"/>
              <a:gd name="connsiteY1400" fmla="*/ 93535 h 396335"/>
              <a:gd name="connsiteX1401" fmla="*/ 3565493 w 6831234"/>
              <a:gd name="connsiteY1401" fmla="*/ 102489 h 396335"/>
              <a:gd name="connsiteX1402" fmla="*/ 3560826 w 6831234"/>
              <a:gd name="connsiteY1402" fmla="*/ 110680 h 396335"/>
              <a:gd name="connsiteX1403" fmla="*/ 3561969 w 6831234"/>
              <a:gd name="connsiteY1403" fmla="*/ 111252 h 396335"/>
              <a:gd name="connsiteX1404" fmla="*/ 3562731 w 6831234"/>
              <a:gd name="connsiteY1404" fmla="*/ 111252 h 396335"/>
              <a:gd name="connsiteX1405" fmla="*/ 3562826 w 6831234"/>
              <a:gd name="connsiteY1405" fmla="*/ 114014 h 396335"/>
              <a:gd name="connsiteX1406" fmla="*/ 3561302 w 6831234"/>
              <a:gd name="connsiteY1406" fmla="*/ 116871 h 396335"/>
              <a:gd name="connsiteX1407" fmla="*/ 3558921 w 6831234"/>
              <a:gd name="connsiteY1407" fmla="*/ 120396 h 396335"/>
              <a:gd name="connsiteX1408" fmla="*/ 3550063 w 6831234"/>
              <a:gd name="connsiteY1408" fmla="*/ 146875 h 396335"/>
              <a:gd name="connsiteX1409" fmla="*/ 3536632 w 6831234"/>
              <a:gd name="connsiteY1409" fmla="*/ 178308 h 396335"/>
              <a:gd name="connsiteX1410" fmla="*/ 3533394 w 6831234"/>
              <a:gd name="connsiteY1410" fmla="*/ 184499 h 396335"/>
              <a:gd name="connsiteX1411" fmla="*/ 3529393 w 6831234"/>
              <a:gd name="connsiteY1411" fmla="*/ 190785 h 396335"/>
              <a:gd name="connsiteX1412" fmla="*/ 3528251 w 6831234"/>
              <a:gd name="connsiteY1412" fmla="*/ 196215 h 396335"/>
              <a:gd name="connsiteX1413" fmla="*/ 3527107 w 6831234"/>
              <a:gd name="connsiteY1413" fmla="*/ 203168 h 396335"/>
              <a:gd name="connsiteX1414" fmla="*/ 3525488 w 6831234"/>
              <a:gd name="connsiteY1414" fmla="*/ 204787 h 396335"/>
              <a:gd name="connsiteX1415" fmla="*/ 3523583 w 6831234"/>
              <a:gd name="connsiteY1415" fmla="*/ 206502 h 396335"/>
              <a:gd name="connsiteX1416" fmla="*/ 3522916 w 6831234"/>
              <a:gd name="connsiteY1416" fmla="*/ 216979 h 396335"/>
              <a:gd name="connsiteX1417" fmla="*/ 3522916 w 6831234"/>
              <a:gd name="connsiteY1417" fmla="*/ 222789 h 396335"/>
              <a:gd name="connsiteX1418" fmla="*/ 3522916 w 6831234"/>
              <a:gd name="connsiteY1418" fmla="*/ 225933 h 396335"/>
              <a:gd name="connsiteX1419" fmla="*/ 3520059 w 6831234"/>
              <a:gd name="connsiteY1419" fmla="*/ 226790 h 396335"/>
              <a:gd name="connsiteX1420" fmla="*/ 3520535 w 6831234"/>
              <a:gd name="connsiteY1420" fmla="*/ 231552 h 396335"/>
              <a:gd name="connsiteX1421" fmla="*/ 3518630 w 6831234"/>
              <a:gd name="connsiteY1421" fmla="*/ 231267 h 396335"/>
              <a:gd name="connsiteX1422" fmla="*/ 3517201 w 6831234"/>
              <a:gd name="connsiteY1422" fmla="*/ 231171 h 396335"/>
              <a:gd name="connsiteX1423" fmla="*/ 3517201 w 6831234"/>
              <a:gd name="connsiteY1423" fmla="*/ 231267 h 396335"/>
              <a:gd name="connsiteX1424" fmla="*/ 3517201 w 6831234"/>
              <a:gd name="connsiteY1424" fmla="*/ 232219 h 396335"/>
              <a:gd name="connsiteX1425" fmla="*/ 3517868 w 6831234"/>
              <a:gd name="connsiteY1425" fmla="*/ 234505 h 396335"/>
              <a:gd name="connsiteX1426" fmla="*/ 3519487 w 6831234"/>
              <a:gd name="connsiteY1426" fmla="*/ 236696 h 396335"/>
              <a:gd name="connsiteX1427" fmla="*/ 3519487 w 6831234"/>
              <a:gd name="connsiteY1427" fmla="*/ 240315 h 396335"/>
              <a:gd name="connsiteX1428" fmla="*/ 3515296 w 6831234"/>
              <a:gd name="connsiteY1428" fmla="*/ 238220 h 396335"/>
              <a:gd name="connsiteX1429" fmla="*/ 3511772 w 6831234"/>
              <a:gd name="connsiteY1429" fmla="*/ 237172 h 396335"/>
              <a:gd name="connsiteX1430" fmla="*/ 3507962 w 6831234"/>
              <a:gd name="connsiteY1430" fmla="*/ 238220 h 396335"/>
              <a:gd name="connsiteX1431" fmla="*/ 3503962 w 6831234"/>
              <a:gd name="connsiteY1431" fmla="*/ 238982 h 396335"/>
              <a:gd name="connsiteX1432" fmla="*/ 3488817 w 6831234"/>
              <a:gd name="connsiteY1432" fmla="*/ 219170 h 396335"/>
              <a:gd name="connsiteX1433" fmla="*/ 3482435 w 6831234"/>
              <a:gd name="connsiteY1433" fmla="*/ 196310 h 396335"/>
              <a:gd name="connsiteX1434" fmla="*/ 3484531 w 6831234"/>
              <a:gd name="connsiteY1434" fmla="*/ 197739 h 396335"/>
              <a:gd name="connsiteX1435" fmla="*/ 3486055 w 6831234"/>
              <a:gd name="connsiteY1435" fmla="*/ 199167 h 396335"/>
              <a:gd name="connsiteX1436" fmla="*/ 3492151 w 6831234"/>
              <a:gd name="connsiteY1436" fmla="*/ 154971 h 396335"/>
              <a:gd name="connsiteX1437" fmla="*/ 3508819 w 6831234"/>
              <a:gd name="connsiteY1437" fmla="*/ 109442 h 396335"/>
              <a:gd name="connsiteX1438" fmla="*/ 3508819 w 6831234"/>
              <a:gd name="connsiteY1438" fmla="*/ 107346 h 396335"/>
              <a:gd name="connsiteX1439" fmla="*/ 3507962 w 6831234"/>
              <a:gd name="connsiteY1439" fmla="*/ 106680 h 396335"/>
              <a:gd name="connsiteX1440" fmla="*/ 3505009 w 6831234"/>
              <a:gd name="connsiteY1440" fmla="*/ 109537 h 396335"/>
              <a:gd name="connsiteX1441" fmla="*/ 3501199 w 6831234"/>
              <a:gd name="connsiteY1441" fmla="*/ 113823 h 396335"/>
              <a:gd name="connsiteX1442" fmla="*/ 3527679 w 6831234"/>
              <a:gd name="connsiteY1442" fmla="*/ 62579 h 396335"/>
              <a:gd name="connsiteX1443" fmla="*/ 3538061 w 6831234"/>
              <a:gd name="connsiteY1443" fmla="*/ 46672 h 396335"/>
              <a:gd name="connsiteX1444" fmla="*/ 3547110 w 6831234"/>
              <a:gd name="connsiteY1444" fmla="*/ 38957 h 396335"/>
              <a:gd name="connsiteX1445" fmla="*/ 3548729 w 6831234"/>
              <a:gd name="connsiteY1445" fmla="*/ 39528 h 396335"/>
              <a:gd name="connsiteX1446" fmla="*/ 3550729 w 6831234"/>
              <a:gd name="connsiteY1446" fmla="*/ 40004 h 396335"/>
              <a:gd name="connsiteX1447" fmla="*/ 3553396 w 6831234"/>
              <a:gd name="connsiteY1447" fmla="*/ 38862 h 396335"/>
              <a:gd name="connsiteX1448" fmla="*/ 3556921 w 6831234"/>
              <a:gd name="connsiteY1448" fmla="*/ 37719 h 396335"/>
              <a:gd name="connsiteX1449" fmla="*/ 2657189 w 6831234"/>
              <a:gd name="connsiteY1449" fmla="*/ 36385 h 396335"/>
              <a:gd name="connsiteX1450" fmla="*/ 2677572 w 6831234"/>
              <a:gd name="connsiteY1450" fmla="*/ 43529 h 396335"/>
              <a:gd name="connsiteX1451" fmla="*/ 2687097 w 6831234"/>
              <a:gd name="connsiteY1451" fmla="*/ 62388 h 396335"/>
              <a:gd name="connsiteX1452" fmla="*/ 2671667 w 6831234"/>
              <a:gd name="connsiteY1452" fmla="*/ 100203 h 396335"/>
              <a:gd name="connsiteX1453" fmla="*/ 2665380 w 6831234"/>
              <a:gd name="connsiteY1453" fmla="*/ 129444 h 396335"/>
              <a:gd name="connsiteX1454" fmla="*/ 2666333 w 6831234"/>
              <a:gd name="connsiteY1454" fmla="*/ 132873 h 396335"/>
              <a:gd name="connsiteX1455" fmla="*/ 2668809 w 6831234"/>
              <a:gd name="connsiteY1455" fmla="*/ 134683 h 396335"/>
              <a:gd name="connsiteX1456" fmla="*/ 2691574 w 6831234"/>
              <a:gd name="connsiteY1456" fmla="*/ 130968 h 396335"/>
              <a:gd name="connsiteX1457" fmla="*/ 2739199 w 6831234"/>
              <a:gd name="connsiteY1457" fmla="*/ 127349 h 396335"/>
              <a:gd name="connsiteX1458" fmla="*/ 2753201 w 6831234"/>
              <a:gd name="connsiteY1458" fmla="*/ 128968 h 396335"/>
              <a:gd name="connsiteX1459" fmla="*/ 2766440 w 6831234"/>
              <a:gd name="connsiteY1459" fmla="*/ 139160 h 396335"/>
              <a:gd name="connsiteX1460" fmla="*/ 2760821 w 6831234"/>
              <a:gd name="connsiteY1460" fmla="*/ 146208 h 396335"/>
              <a:gd name="connsiteX1461" fmla="*/ 2755772 w 6831234"/>
              <a:gd name="connsiteY1461" fmla="*/ 150399 h 396335"/>
              <a:gd name="connsiteX1462" fmla="*/ 2755010 w 6831234"/>
              <a:gd name="connsiteY1462" fmla="*/ 149733 h 396335"/>
              <a:gd name="connsiteX1463" fmla="*/ 2753867 w 6831234"/>
              <a:gd name="connsiteY1463" fmla="*/ 149733 h 396335"/>
              <a:gd name="connsiteX1464" fmla="*/ 2713767 w 6831234"/>
              <a:gd name="connsiteY1464" fmla="*/ 187356 h 396335"/>
              <a:gd name="connsiteX1465" fmla="*/ 2690431 w 6831234"/>
              <a:gd name="connsiteY1465" fmla="*/ 238791 h 396335"/>
              <a:gd name="connsiteX1466" fmla="*/ 2694527 w 6831234"/>
              <a:gd name="connsiteY1466" fmla="*/ 246507 h 396335"/>
              <a:gd name="connsiteX1467" fmla="*/ 2702051 w 6831234"/>
              <a:gd name="connsiteY1467" fmla="*/ 248031 h 396335"/>
              <a:gd name="connsiteX1468" fmla="*/ 2729579 w 6831234"/>
              <a:gd name="connsiteY1468" fmla="*/ 235267 h 396335"/>
              <a:gd name="connsiteX1469" fmla="*/ 2746628 w 6831234"/>
              <a:gd name="connsiteY1469" fmla="*/ 211931 h 396335"/>
              <a:gd name="connsiteX1470" fmla="*/ 2735865 w 6831234"/>
              <a:gd name="connsiteY1470" fmla="*/ 200406 h 396335"/>
              <a:gd name="connsiteX1471" fmla="*/ 2719958 w 6831234"/>
              <a:gd name="connsiteY1471" fmla="*/ 197453 h 396335"/>
              <a:gd name="connsiteX1472" fmla="*/ 2730722 w 6831234"/>
              <a:gd name="connsiteY1472" fmla="*/ 191071 h 396335"/>
              <a:gd name="connsiteX1473" fmla="*/ 2743866 w 6831234"/>
              <a:gd name="connsiteY1473" fmla="*/ 189452 h 396335"/>
              <a:gd name="connsiteX1474" fmla="*/ 2760440 w 6831234"/>
              <a:gd name="connsiteY1474" fmla="*/ 196310 h 396335"/>
              <a:gd name="connsiteX1475" fmla="*/ 2765964 w 6831234"/>
              <a:gd name="connsiteY1475" fmla="*/ 212788 h 396335"/>
              <a:gd name="connsiteX1476" fmla="*/ 2746914 w 6831234"/>
              <a:gd name="connsiteY1476" fmla="*/ 245554 h 396335"/>
              <a:gd name="connsiteX1477" fmla="*/ 2714720 w 6831234"/>
              <a:gd name="connsiteY1477" fmla="*/ 262509 h 396335"/>
              <a:gd name="connsiteX1478" fmla="*/ 2709957 w 6831234"/>
              <a:gd name="connsiteY1478" fmla="*/ 262509 h 396335"/>
              <a:gd name="connsiteX1479" fmla="*/ 2681477 w 6831234"/>
              <a:gd name="connsiteY1479" fmla="*/ 253936 h 396335"/>
              <a:gd name="connsiteX1480" fmla="*/ 2663380 w 6831234"/>
              <a:gd name="connsiteY1480" fmla="*/ 228600 h 396335"/>
              <a:gd name="connsiteX1481" fmla="*/ 2675572 w 6831234"/>
              <a:gd name="connsiteY1481" fmla="*/ 202406 h 396335"/>
              <a:gd name="connsiteX1482" fmla="*/ 2699765 w 6831234"/>
              <a:gd name="connsiteY1482" fmla="*/ 171450 h 396335"/>
              <a:gd name="connsiteX1483" fmla="*/ 2708624 w 6831234"/>
              <a:gd name="connsiteY1483" fmla="*/ 159162 h 396335"/>
              <a:gd name="connsiteX1484" fmla="*/ 2718149 w 6831234"/>
              <a:gd name="connsiteY1484" fmla="*/ 146494 h 396335"/>
              <a:gd name="connsiteX1485" fmla="*/ 2717958 w 6831234"/>
              <a:gd name="connsiteY1485" fmla="*/ 145827 h 396335"/>
              <a:gd name="connsiteX1486" fmla="*/ 2715958 w 6831234"/>
              <a:gd name="connsiteY1486" fmla="*/ 146113 h 396335"/>
              <a:gd name="connsiteX1487" fmla="*/ 2659856 w 6831234"/>
              <a:gd name="connsiteY1487" fmla="*/ 165163 h 396335"/>
              <a:gd name="connsiteX1488" fmla="*/ 2598705 w 6831234"/>
              <a:gd name="connsiteY1488" fmla="*/ 186499 h 396335"/>
              <a:gd name="connsiteX1489" fmla="*/ 2588609 w 6831234"/>
              <a:gd name="connsiteY1489" fmla="*/ 185832 h 396335"/>
              <a:gd name="connsiteX1490" fmla="*/ 2578703 w 6831234"/>
              <a:gd name="connsiteY1490" fmla="*/ 185642 h 396335"/>
              <a:gd name="connsiteX1491" fmla="*/ 2576036 w 6831234"/>
              <a:gd name="connsiteY1491" fmla="*/ 184785 h 396335"/>
              <a:gd name="connsiteX1492" fmla="*/ 2574226 w 6831234"/>
              <a:gd name="connsiteY1492" fmla="*/ 183451 h 396335"/>
              <a:gd name="connsiteX1493" fmla="*/ 2597753 w 6831234"/>
              <a:gd name="connsiteY1493" fmla="*/ 163068 h 396335"/>
              <a:gd name="connsiteX1494" fmla="*/ 2632138 w 6831234"/>
              <a:gd name="connsiteY1494" fmla="*/ 145256 h 396335"/>
              <a:gd name="connsiteX1495" fmla="*/ 2628804 w 6831234"/>
              <a:gd name="connsiteY1495" fmla="*/ 120110 h 396335"/>
              <a:gd name="connsiteX1496" fmla="*/ 2624613 w 6831234"/>
              <a:gd name="connsiteY1496" fmla="*/ 90297 h 396335"/>
              <a:gd name="connsiteX1497" fmla="*/ 2628614 w 6831234"/>
              <a:gd name="connsiteY1497" fmla="*/ 60293 h 396335"/>
              <a:gd name="connsiteX1498" fmla="*/ 2642234 w 6831234"/>
              <a:gd name="connsiteY1498" fmla="*/ 42957 h 396335"/>
              <a:gd name="connsiteX1499" fmla="*/ 2643377 w 6831234"/>
              <a:gd name="connsiteY1499" fmla="*/ 41243 h 396335"/>
              <a:gd name="connsiteX1500" fmla="*/ 2642711 w 6831234"/>
              <a:gd name="connsiteY1500" fmla="*/ 39433 h 396335"/>
              <a:gd name="connsiteX1501" fmla="*/ 2651188 w 6831234"/>
              <a:gd name="connsiteY1501" fmla="*/ 36861 h 396335"/>
              <a:gd name="connsiteX1502" fmla="*/ 2657189 w 6831234"/>
              <a:gd name="connsiteY1502" fmla="*/ 36385 h 396335"/>
              <a:gd name="connsiteX1503" fmla="*/ 304419 w 6831234"/>
              <a:gd name="connsiteY1503" fmla="*/ 31908 h 396335"/>
              <a:gd name="connsiteX1504" fmla="*/ 318230 w 6831234"/>
              <a:gd name="connsiteY1504" fmla="*/ 33623 h 396335"/>
              <a:gd name="connsiteX1505" fmla="*/ 330708 w 6831234"/>
              <a:gd name="connsiteY1505" fmla="*/ 43434 h 396335"/>
              <a:gd name="connsiteX1506" fmla="*/ 328518 w 6831234"/>
              <a:gd name="connsiteY1506" fmla="*/ 53245 h 396335"/>
              <a:gd name="connsiteX1507" fmla="*/ 325374 w 6831234"/>
              <a:gd name="connsiteY1507" fmla="*/ 66484 h 396335"/>
              <a:gd name="connsiteX1508" fmla="*/ 319945 w 6831234"/>
              <a:gd name="connsiteY1508" fmla="*/ 119729 h 396335"/>
              <a:gd name="connsiteX1509" fmla="*/ 307943 w 6831234"/>
              <a:gd name="connsiteY1509" fmla="*/ 161830 h 396335"/>
              <a:gd name="connsiteX1510" fmla="*/ 304895 w 6831234"/>
              <a:gd name="connsiteY1510" fmla="*/ 176879 h 396335"/>
              <a:gd name="connsiteX1511" fmla="*/ 300895 w 6831234"/>
              <a:gd name="connsiteY1511" fmla="*/ 191262 h 396335"/>
              <a:gd name="connsiteX1512" fmla="*/ 296895 w 6831234"/>
              <a:gd name="connsiteY1512" fmla="*/ 197167 h 396335"/>
              <a:gd name="connsiteX1513" fmla="*/ 296132 w 6831234"/>
              <a:gd name="connsiteY1513" fmla="*/ 203835 h 396335"/>
              <a:gd name="connsiteX1514" fmla="*/ 290989 w 6831234"/>
              <a:gd name="connsiteY1514" fmla="*/ 219932 h 396335"/>
              <a:gd name="connsiteX1515" fmla="*/ 288131 w 6831234"/>
              <a:gd name="connsiteY1515" fmla="*/ 237744 h 396335"/>
              <a:gd name="connsiteX1516" fmla="*/ 281655 w 6831234"/>
              <a:gd name="connsiteY1516" fmla="*/ 244602 h 396335"/>
              <a:gd name="connsiteX1517" fmla="*/ 278321 w 6831234"/>
              <a:gd name="connsiteY1517" fmla="*/ 250126 h 396335"/>
              <a:gd name="connsiteX1518" fmla="*/ 277559 w 6831234"/>
              <a:gd name="connsiteY1518" fmla="*/ 249650 h 396335"/>
              <a:gd name="connsiteX1519" fmla="*/ 276416 w 6831234"/>
              <a:gd name="connsiteY1519" fmla="*/ 248983 h 396335"/>
              <a:gd name="connsiteX1520" fmla="*/ 272987 w 6831234"/>
              <a:gd name="connsiteY1520" fmla="*/ 252698 h 396335"/>
              <a:gd name="connsiteX1521" fmla="*/ 272225 w 6831234"/>
              <a:gd name="connsiteY1521" fmla="*/ 257365 h 396335"/>
              <a:gd name="connsiteX1522" fmla="*/ 269843 w 6831234"/>
              <a:gd name="connsiteY1522" fmla="*/ 260699 h 396335"/>
              <a:gd name="connsiteX1523" fmla="*/ 267367 w 6831234"/>
              <a:gd name="connsiteY1523" fmla="*/ 264985 h 396335"/>
              <a:gd name="connsiteX1524" fmla="*/ 265368 w 6831234"/>
              <a:gd name="connsiteY1524" fmla="*/ 264509 h 396335"/>
              <a:gd name="connsiteX1525" fmla="*/ 263366 w 6831234"/>
              <a:gd name="connsiteY1525" fmla="*/ 263938 h 396335"/>
              <a:gd name="connsiteX1526" fmla="*/ 257843 w 6831234"/>
              <a:gd name="connsiteY1526" fmla="*/ 267367 h 396335"/>
              <a:gd name="connsiteX1527" fmla="*/ 255365 w 6831234"/>
              <a:gd name="connsiteY1527" fmla="*/ 273177 h 396335"/>
              <a:gd name="connsiteX1528" fmla="*/ 252889 w 6831234"/>
              <a:gd name="connsiteY1528" fmla="*/ 248793 h 396335"/>
              <a:gd name="connsiteX1529" fmla="*/ 251079 w 6831234"/>
              <a:gd name="connsiteY1529" fmla="*/ 223552 h 396335"/>
              <a:gd name="connsiteX1530" fmla="*/ 256223 w 6831234"/>
              <a:gd name="connsiteY1530" fmla="*/ 159353 h 396335"/>
              <a:gd name="connsiteX1531" fmla="*/ 254699 w 6831234"/>
              <a:gd name="connsiteY1531" fmla="*/ 158115 h 396335"/>
              <a:gd name="connsiteX1532" fmla="*/ 226695 w 6831234"/>
              <a:gd name="connsiteY1532" fmla="*/ 168592 h 396335"/>
              <a:gd name="connsiteX1533" fmla="*/ 197739 w 6831234"/>
              <a:gd name="connsiteY1533" fmla="*/ 177355 h 396335"/>
              <a:gd name="connsiteX1534" fmla="*/ 192977 w 6831234"/>
              <a:gd name="connsiteY1534" fmla="*/ 177070 h 396335"/>
              <a:gd name="connsiteX1535" fmla="*/ 186785 w 6831234"/>
              <a:gd name="connsiteY1535" fmla="*/ 176784 h 396335"/>
              <a:gd name="connsiteX1536" fmla="*/ 184976 w 6831234"/>
              <a:gd name="connsiteY1536" fmla="*/ 175450 h 396335"/>
              <a:gd name="connsiteX1537" fmla="*/ 182309 w 6831234"/>
              <a:gd name="connsiteY1537" fmla="*/ 174117 h 396335"/>
              <a:gd name="connsiteX1538" fmla="*/ 180308 w 6831234"/>
              <a:gd name="connsiteY1538" fmla="*/ 174974 h 396335"/>
              <a:gd name="connsiteX1539" fmla="*/ 178784 w 6831234"/>
              <a:gd name="connsiteY1539" fmla="*/ 176784 h 396335"/>
              <a:gd name="connsiteX1540" fmla="*/ 175641 w 6831234"/>
              <a:gd name="connsiteY1540" fmla="*/ 176784 h 396335"/>
              <a:gd name="connsiteX1541" fmla="*/ 175165 w 6831234"/>
              <a:gd name="connsiteY1541" fmla="*/ 174498 h 396335"/>
              <a:gd name="connsiteX1542" fmla="*/ 174403 w 6831234"/>
              <a:gd name="connsiteY1542" fmla="*/ 171355 h 396335"/>
              <a:gd name="connsiteX1543" fmla="*/ 187929 w 6831234"/>
              <a:gd name="connsiteY1543" fmla="*/ 160306 h 396335"/>
              <a:gd name="connsiteX1544" fmla="*/ 203265 w 6831234"/>
              <a:gd name="connsiteY1544" fmla="*/ 152114 h 396335"/>
              <a:gd name="connsiteX1545" fmla="*/ 233839 w 6831234"/>
              <a:gd name="connsiteY1545" fmla="*/ 138874 h 396335"/>
              <a:gd name="connsiteX1546" fmla="*/ 264320 w 6831234"/>
              <a:gd name="connsiteY1546" fmla="*/ 127444 h 396335"/>
              <a:gd name="connsiteX1547" fmla="*/ 266129 w 6831234"/>
              <a:gd name="connsiteY1547" fmla="*/ 88297 h 396335"/>
              <a:gd name="connsiteX1548" fmla="*/ 271367 w 6831234"/>
              <a:gd name="connsiteY1548" fmla="*/ 43434 h 396335"/>
              <a:gd name="connsiteX1549" fmla="*/ 288512 w 6831234"/>
              <a:gd name="connsiteY1549" fmla="*/ 35814 h 396335"/>
              <a:gd name="connsiteX1550" fmla="*/ 304419 w 6831234"/>
              <a:gd name="connsiteY1550" fmla="*/ 31908 h 396335"/>
              <a:gd name="connsiteX1551" fmla="*/ 6279356 w 6831234"/>
              <a:gd name="connsiteY1551" fmla="*/ 23432 h 396335"/>
              <a:gd name="connsiteX1552" fmla="*/ 6297548 w 6831234"/>
              <a:gd name="connsiteY1552" fmla="*/ 28575 h 396335"/>
              <a:gd name="connsiteX1553" fmla="*/ 6312979 w 6831234"/>
              <a:gd name="connsiteY1553" fmla="*/ 39434 h 396335"/>
              <a:gd name="connsiteX1554" fmla="*/ 6311455 w 6831234"/>
              <a:gd name="connsiteY1554" fmla="*/ 49340 h 396335"/>
              <a:gd name="connsiteX1555" fmla="*/ 6309550 w 6831234"/>
              <a:gd name="connsiteY1555" fmla="*/ 65152 h 396335"/>
              <a:gd name="connsiteX1556" fmla="*/ 6308407 w 6831234"/>
              <a:gd name="connsiteY1556" fmla="*/ 78201 h 396335"/>
              <a:gd name="connsiteX1557" fmla="*/ 6306312 w 6831234"/>
              <a:gd name="connsiteY1557" fmla="*/ 90869 h 396335"/>
              <a:gd name="connsiteX1558" fmla="*/ 6301263 w 6831234"/>
              <a:gd name="connsiteY1558" fmla="*/ 148495 h 396335"/>
              <a:gd name="connsiteX1559" fmla="*/ 6284023 w 6831234"/>
              <a:gd name="connsiteY1559" fmla="*/ 207169 h 396335"/>
              <a:gd name="connsiteX1560" fmla="*/ 6281451 w 6831234"/>
              <a:gd name="connsiteY1560" fmla="*/ 221647 h 396335"/>
              <a:gd name="connsiteX1561" fmla="*/ 6278308 w 6831234"/>
              <a:gd name="connsiteY1561" fmla="*/ 236221 h 396335"/>
              <a:gd name="connsiteX1562" fmla="*/ 6274593 w 6831234"/>
              <a:gd name="connsiteY1562" fmla="*/ 281083 h 396335"/>
              <a:gd name="connsiteX1563" fmla="*/ 6267354 w 6831234"/>
              <a:gd name="connsiteY1563" fmla="*/ 326422 h 396335"/>
              <a:gd name="connsiteX1564" fmla="*/ 6264306 w 6831234"/>
              <a:gd name="connsiteY1564" fmla="*/ 327184 h 396335"/>
              <a:gd name="connsiteX1565" fmla="*/ 6261354 w 6831234"/>
              <a:gd name="connsiteY1565" fmla="*/ 327851 h 396335"/>
              <a:gd name="connsiteX1566" fmla="*/ 6258115 w 6831234"/>
              <a:gd name="connsiteY1566" fmla="*/ 324708 h 396335"/>
              <a:gd name="connsiteX1567" fmla="*/ 6255163 w 6831234"/>
              <a:gd name="connsiteY1567" fmla="*/ 329756 h 396335"/>
              <a:gd name="connsiteX1568" fmla="*/ 6254400 w 6831234"/>
              <a:gd name="connsiteY1568" fmla="*/ 334995 h 396335"/>
              <a:gd name="connsiteX1569" fmla="*/ 6236113 w 6831234"/>
              <a:gd name="connsiteY1569" fmla="*/ 288513 h 396335"/>
              <a:gd name="connsiteX1570" fmla="*/ 6227540 w 6831234"/>
              <a:gd name="connsiteY1570" fmla="*/ 238792 h 396335"/>
              <a:gd name="connsiteX1571" fmla="*/ 6227826 w 6831234"/>
              <a:gd name="connsiteY1571" fmla="*/ 218409 h 396335"/>
              <a:gd name="connsiteX1572" fmla="*/ 6227540 w 6831234"/>
              <a:gd name="connsiteY1572" fmla="*/ 214218 h 396335"/>
              <a:gd name="connsiteX1573" fmla="*/ 6236684 w 6831234"/>
              <a:gd name="connsiteY1573" fmla="*/ 142494 h 396335"/>
              <a:gd name="connsiteX1574" fmla="*/ 6193631 w 6831234"/>
              <a:gd name="connsiteY1574" fmla="*/ 175451 h 396335"/>
              <a:gd name="connsiteX1575" fmla="*/ 6148863 w 6831234"/>
              <a:gd name="connsiteY1575" fmla="*/ 210979 h 396335"/>
              <a:gd name="connsiteX1576" fmla="*/ 6097047 w 6831234"/>
              <a:gd name="connsiteY1576" fmla="*/ 247746 h 396335"/>
              <a:gd name="connsiteX1577" fmla="*/ 6037326 w 6831234"/>
              <a:gd name="connsiteY1577" fmla="*/ 273559 h 396335"/>
              <a:gd name="connsiteX1578" fmla="*/ 6032182 w 6831234"/>
              <a:gd name="connsiteY1578" fmla="*/ 273559 h 396335"/>
              <a:gd name="connsiteX1579" fmla="*/ 6019037 w 6831234"/>
              <a:gd name="connsiteY1579" fmla="*/ 268606 h 396335"/>
              <a:gd name="connsiteX1580" fmla="*/ 6007227 w 6831234"/>
              <a:gd name="connsiteY1580" fmla="*/ 263462 h 396335"/>
              <a:gd name="connsiteX1581" fmla="*/ 5984843 w 6831234"/>
              <a:gd name="connsiteY1581" fmla="*/ 234697 h 396335"/>
              <a:gd name="connsiteX1582" fmla="*/ 5980366 w 6831234"/>
              <a:gd name="connsiteY1582" fmla="*/ 195835 h 396335"/>
              <a:gd name="connsiteX1583" fmla="*/ 5984843 w 6831234"/>
              <a:gd name="connsiteY1583" fmla="*/ 146495 h 396335"/>
              <a:gd name="connsiteX1584" fmla="*/ 5996178 w 6831234"/>
              <a:gd name="connsiteY1584" fmla="*/ 105157 h 396335"/>
              <a:gd name="connsiteX1585" fmla="*/ 6007989 w 6831234"/>
              <a:gd name="connsiteY1585" fmla="*/ 100585 h 396335"/>
              <a:gd name="connsiteX1586" fmla="*/ 6023895 w 6831234"/>
              <a:gd name="connsiteY1586" fmla="*/ 97441 h 396335"/>
              <a:gd name="connsiteX1587" fmla="*/ 6038945 w 6831234"/>
              <a:gd name="connsiteY1587" fmla="*/ 103061 h 396335"/>
              <a:gd name="connsiteX1588" fmla="*/ 6050565 w 6831234"/>
              <a:gd name="connsiteY1588" fmla="*/ 112205 h 396335"/>
              <a:gd name="connsiteX1589" fmla="*/ 6046851 w 6831234"/>
              <a:gd name="connsiteY1589" fmla="*/ 124016 h 396335"/>
              <a:gd name="connsiteX1590" fmla="*/ 6043898 w 6831234"/>
              <a:gd name="connsiteY1590" fmla="*/ 139161 h 396335"/>
              <a:gd name="connsiteX1591" fmla="*/ 6033040 w 6831234"/>
              <a:gd name="connsiteY1591" fmla="*/ 228220 h 396335"/>
              <a:gd name="connsiteX1592" fmla="*/ 6033992 w 6831234"/>
              <a:gd name="connsiteY1592" fmla="*/ 238888 h 396335"/>
              <a:gd name="connsiteX1593" fmla="*/ 6037897 w 6831234"/>
              <a:gd name="connsiteY1593" fmla="*/ 246603 h 396335"/>
              <a:gd name="connsiteX1594" fmla="*/ 6122860 w 6831234"/>
              <a:gd name="connsiteY1594" fmla="*/ 199740 h 396335"/>
              <a:gd name="connsiteX1595" fmla="*/ 6237256 w 6831234"/>
              <a:gd name="connsiteY1595" fmla="*/ 133732 h 396335"/>
              <a:gd name="connsiteX1596" fmla="*/ 6238875 w 6831234"/>
              <a:gd name="connsiteY1596" fmla="*/ 126588 h 396335"/>
              <a:gd name="connsiteX1597" fmla="*/ 6239637 w 6831234"/>
              <a:gd name="connsiteY1597" fmla="*/ 115253 h 396335"/>
              <a:gd name="connsiteX1598" fmla="*/ 6247542 w 6831234"/>
              <a:gd name="connsiteY1598" fmla="*/ 71248 h 396335"/>
              <a:gd name="connsiteX1599" fmla="*/ 6253543 w 6831234"/>
              <a:gd name="connsiteY1599" fmla="*/ 29242 h 396335"/>
              <a:gd name="connsiteX1600" fmla="*/ 6266116 w 6831234"/>
              <a:gd name="connsiteY1600" fmla="*/ 26099 h 396335"/>
              <a:gd name="connsiteX1601" fmla="*/ 6279356 w 6831234"/>
              <a:gd name="connsiteY1601" fmla="*/ 23432 h 396335"/>
              <a:gd name="connsiteX1602" fmla="*/ 3764280 w 6831234"/>
              <a:gd name="connsiteY1602" fmla="*/ 21907 h 396335"/>
              <a:gd name="connsiteX1603" fmla="*/ 3766756 w 6831234"/>
              <a:gd name="connsiteY1603" fmla="*/ 22669 h 396335"/>
              <a:gd name="connsiteX1604" fmla="*/ 3768757 w 6831234"/>
              <a:gd name="connsiteY1604" fmla="*/ 23050 h 396335"/>
              <a:gd name="connsiteX1605" fmla="*/ 3769804 w 6831234"/>
              <a:gd name="connsiteY1605" fmla="*/ 22669 h 396335"/>
              <a:gd name="connsiteX1606" fmla="*/ 3771233 w 6831234"/>
              <a:gd name="connsiteY1606" fmla="*/ 21907 h 396335"/>
              <a:gd name="connsiteX1607" fmla="*/ 3772567 w 6831234"/>
              <a:gd name="connsiteY1607" fmla="*/ 22669 h 396335"/>
              <a:gd name="connsiteX1608" fmla="*/ 3773900 w 6831234"/>
              <a:gd name="connsiteY1608" fmla="*/ 23050 h 396335"/>
              <a:gd name="connsiteX1609" fmla="*/ 3774757 w 6831234"/>
              <a:gd name="connsiteY1609" fmla="*/ 22669 h 396335"/>
              <a:gd name="connsiteX1610" fmla="*/ 3776186 w 6831234"/>
              <a:gd name="connsiteY1610" fmla="*/ 22097 h 396335"/>
              <a:gd name="connsiteX1611" fmla="*/ 3783901 w 6831234"/>
              <a:gd name="connsiteY1611" fmla="*/ 25145 h 396335"/>
              <a:gd name="connsiteX1612" fmla="*/ 3785711 w 6831234"/>
              <a:gd name="connsiteY1612" fmla="*/ 30480 h 396335"/>
              <a:gd name="connsiteX1613" fmla="*/ 3787616 w 6831234"/>
              <a:gd name="connsiteY1613" fmla="*/ 33432 h 396335"/>
              <a:gd name="connsiteX1614" fmla="*/ 3788759 w 6831234"/>
              <a:gd name="connsiteY1614" fmla="*/ 35909 h 396335"/>
              <a:gd name="connsiteX1615" fmla="*/ 3788759 w 6831234"/>
              <a:gd name="connsiteY1615" fmla="*/ 36861 h 396335"/>
              <a:gd name="connsiteX1616" fmla="*/ 3787997 w 6831234"/>
              <a:gd name="connsiteY1616" fmla="*/ 43434 h 396335"/>
              <a:gd name="connsiteX1617" fmla="*/ 3785711 w 6831234"/>
              <a:gd name="connsiteY1617" fmla="*/ 50958 h 396335"/>
              <a:gd name="connsiteX1618" fmla="*/ 3787616 w 6831234"/>
              <a:gd name="connsiteY1618" fmla="*/ 51816 h 396335"/>
              <a:gd name="connsiteX1619" fmla="*/ 3788759 w 6831234"/>
              <a:gd name="connsiteY1619" fmla="*/ 52959 h 396335"/>
              <a:gd name="connsiteX1620" fmla="*/ 3787997 w 6831234"/>
              <a:gd name="connsiteY1620" fmla="*/ 53721 h 396335"/>
              <a:gd name="connsiteX1621" fmla="*/ 3785711 w 6831234"/>
              <a:gd name="connsiteY1621" fmla="*/ 55721 h 396335"/>
              <a:gd name="connsiteX1622" fmla="*/ 3787140 w 6831234"/>
              <a:gd name="connsiteY1622" fmla="*/ 65722 h 396335"/>
              <a:gd name="connsiteX1623" fmla="*/ 3786473 w 6831234"/>
              <a:gd name="connsiteY1623" fmla="*/ 65722 h 396335"/>
              <a:gd name="connsiteX1624" fmla="*/ 3784759 w 6831234"/>
              <a:gd name="connsiteY1624" fmla="*/ 65151 h 396335"/>
              <a:gd name="connsiteX1625" fmla="*/ 3786187 w 6831234"/>
              <a:gd name="connsiteY1625" fmla="*/ 66675 h 396335"/>
              <a:gd name="connsiteX1626" fmla="*/ 3783901 w 6831234"/>
              <a:gd name="connsiteY1626" fmla="*/ 70675 h 396335"/>
              <a:gd name="connsiteX1627" fmla="*/ 3785330 w 6831234"/>
              <a:gd name="connsiteY1627" fmla="*/ 71818 h 396335"/>
              <a:gd name="connsiteX1628" fmla="*/ 3787140 w 6831234"/>
              <a:gd name="connsiteY1628" fmla="*/ 73056 h 396335"/>
              <a:gd name="connsiteX1629" fmla="*/ 3785330 w 6831234"/>
              <a:gd name="connsiteY1629" fmla="*/ 78295 h 396335"/>
              <a:gd name="connsiteX1630" fmla="*/ 3783901 w 6831234"/>
              <a:gd name="connsiteY1630" fmla="*/ 84200 h 396335"/>
              <a:gd name="connsiteX1631" fmla="*/ 3781139 w 6831234"/>
              <a:gd name="connsiteY1631" fmla="*/ 84200 h 396335"/>
              <a:gd name="connsiteX1632" fmla="*/ 3780091 w 6831234"/>
              <a:gd name="connsiteY1632" fmla="*/ 86677 h 396335"/>
              <a:gd name="connsiteX1633" fmla="*/ 3779139 w 6831234"/>
              <a:gd name="connsiteY1633" fmla="*/ 89344 h 396335"/>
              <a:gd name="connsiteX1634" fmla="*/ 3776758 w 6831234"/>
              <a:gd name="connsiteY1634" fmla="*/ 97440 h 396335"/>
              <a:gd name="connsiteX1635" fmla="*/ 3774376 w 6831234"/>
              <a:gd name="connsiteY1635" fmla="*/ 104679 h 396335"/>
              <a:gd name="connsiteX1636" fmla="*/ 3762851 w 6831234"/>
              <a:gd name="connsiteY1636" fmla="*/ 137160 h 396335"/>
              <a:gd name="connsiteX1637" fmla="*/ 3752660 w 6831234"/>
              <a:gd name="connsiteY1637" fmla="*/ 166592 h 396335"/>
              <a:gd name="connsiteX1638" fmla="*/ 3748849 w 6831234"/>
              <a:gd name="connsiteY1638" fmla="*/ 172402 h 396335"/>
              <a:gd name="connsiteX1639" fmla="*/ 3748849 w 6831234"/>
              <a:gd name="connsiteY1639" fmla="*/ 175736 h 396335"/>
              <a:gd name="connsiteX1640" fmla="*/ 3747040 w 6831234"/>
              <a:gd name="connsiteY1640" fmla="*/ 178403 h 396335"/>
              <a:gd name="connsiteX1641" fmla="*/ 3747897 w 6831234"/>
              <a:gd name="connsiteY1641" fmla="*/ 182118 h 396335"/>
              <a:gd name="connsiteX1642" fmla="*/ 3741896 w 6831234"/>
              <a:gd name="connsiteY1642" fmla="*/ 188785 h 396335"/>
              <a:gd name="connsiteX1643" fmla="*/ 3739610 w 6831234"/>
              <a:gd name="connsiteY1643" fmla="*/ 198691 h 396335"/>
              <a:gd name="connsiteX1644" fmla="*/ 3738943 w 6831234"/>
              <a:gd name="connsiteY1644" fmla="*/ 203263 h 396335"/>
              <a:gd name="connsiteX1645" fmla="*/ 3738277 w 6831234"/>
              <a:gd name="connsiteY1645" fmla="*/ 208407 h 396335"/>
              <a:gd name="connsiteX1646" fmla="*/ 3736753 w 6831234"/>
              <a:gd name="connsiteY1646" fmla="*/ 212788 h 396335"/>
              <a:gd name="connsiteX1647" fmla="*/ 3735324 w 6831234"/>
              <a:gd name="connsiteY1647" fmla="*/ 218027 h 396335"/>
              <a:gd name="connsiteX1648" fmla="*/ 3729037 w 6831234"/>
              <a:gd name="connsiteY1648" fmla="*/ 225552 h 396335"/>
              <a:gd name="connsiteX1649" fmla="*/ 3725227 w 6831234"/>
              <a:gd name="connsiteY1649" fmla="*/ 238791 h 396335"/>
              <a:gd name="connsiteX1650" fmla="*/ 3718369 w 6831234"/>
              <a:gd name="connsiteY1650" fmla="*/ 211074 h 396335"/>
              <a:gd name="connsiteX1651" fmla="*/ 3714560 w 6831234"/>
              <a:gd name="connsiteY1651" fmla="*/ 177165 h 396335"/>
              <a:gd name="connsiteX1652" fmla="*/ 3713416 w 6831234"/>
              <a:gd name="connsiteY1652" fmla="*/ 156971 h 396335"/>
              <a:gd name="connsiteX1653" fmla="*/ 3713035 w 6831234"/>
              <a:gd name="connsiteY1653" fmla="*/ 144875 h 396335"/>
              <a:gd name="connsiteX1654" fmla="*/ 3712750 w 6831234"/>
              <a:gd name="connsiteY1654" fmla="*/ 143922 h 396335"/>
              <a:gd name="connsiteX1655" fmla="*/ 3711416 w 6831234"/>
              <a:gd name="connsiteY1655" fmla="*/ 144303 h 396335"/>
              <a:gd name="connsiteX1656" fmla="*/ 3686080 w 6831234"/>
              <a:gd name="connsiteY1656" fmla="*/ 153924 h 396335"/>
              <a:gd name="connsiteX1657" fmla="*/ 3656933 w 6831234"/>
              <a:gd name="connsiteY1657" fmla="*/ 164496 h 396335"/>
              <a:gd name="connsiteX1658" fmla="*/ 3653409 w 6831234"/>
              <a:gd name="connsiteY1658" fmla="*/ 166687 h 396335"/>
              <a:gd name="connsiteX1659" fmla="*/ 3649694 w 6831234"/>
              <a:gd name="connsiteY1659" fmla="*/ 168497 h 396335"/>
              <a:gd name="connsiteX1660" fmla="*/ 3647789 w 6831234"/>
              <a:gd name="connsiteY1660" fmla="*/ 166878 h 396335"/>
              <a:gd name="connsiteX1661" fmla="*/ 3645503 w 6831234"/>
              <a:gd name="connsiteY1661" fmla="*/ 165449 h 396335"/>
              <a:gd name="connsiteX1662" fmla="*/ 3645027 w 6831234"/>
              <a:gd name="connsiteY1662" fmla="*/ 166116 h 396335"/>
              <a:gd name="connsiteX1663" fmla="*/ 3644455 w 6831234"/>
              <a:gd name="connsiteY1663" fmla="*/ 166401 h 396335"/>
              <a:gd name="connsiteX1664" fmla="*/ 3638169 w 6831234"/>
              <a:gd name="connsiteY1664" fmla="*/ 164115 h 396335"/>
              <a:gd name="connsiteX1665" fmla="*/ 3630835 w 6831234"/>
              <a:gd name="connsiteY1665" fmla="*/ 159639 h 396335"/>
              <a:gd name="connsiteX1666" fmla="*/ 3619024 w 6831234"/>
              <a:gd name="connsiteY1666" fmla="*/ 159639 h 396335"/>
              <a:gd name="connsiteX1667" fmla="*/ 3618738 w 6831234"/>
              <a:gd name="connsiteY1667" fmla="*/ 158781 h 396335"/>
              <a:gd name="connsiteX1668" fmla="*/ 3618357 w 6831234"/>
              <a:gd name="connsiteY1668" fmla="*/ 157067 h 396335"/>
              <a:gd name="connsiteX1669" fmla="*/ 3631501 w 6831234"/>
              <a:gd name="connsiteY1669" fmla="*/ 145542 h 396335"/>
              <a:gd name="connsiteX1670" fmla="*/ 3632549 w 6831234"/>
              <a:gd name="connsiteY1670" fmla="*/ 146113 h 396335"/>
              <a:gd name="connsiteX1671" fmla="*/ 3633026 w 6831234"/>
              <a:gd name="connsiteY1671" fmla="*/ 147066 h 396335"/>
              <a:gd name="connsiteX1672" fmla="*/ 3671983 w 6831234"/>
              <a:gd name="connsiteY1672" fmla="*/ 129349 h 396335"/>
              <a:gd name="connsiteX1673" fmla="*/ 3720846 w 6831234"/>
              <a:gd name="connsiteY1673" fmla="*/ 110871 h 396335"/>
              <a:gd name="connsiteX1674" fmla="*/ 3721798 w 6831234"/>
              <a:gd name="connsiteY1674" fmla="*/ 105727 h 396335"/>
              <a:gd name="connsiteX1675" fmla="*/ 3722560 w 6831234"/>
              <a:gd name="connsiteY1675" fmla="*/ 97440 h 396335"/>
              <a:gd name="connsiteX1676" fmla="*/ 3723894 w 6831234"/>
              <a:gd name="connsiteY1676" fmla="*/ 84391 h 396335"/>
              <a:gd name="connsiteX1677" fmla="*/ 3725513 w 6831234"/>
              <a:gd name="connsiteY1677" fmla="*/ 70866 h 396335"/>
              <a:gd name="connsiteX1678" fmla="*/ 3728180 w 6831234"/>
              <a:gd name="connsiteY1678" fmla="*/ 46672 h 396335"/>
              <a:gd name="connsiteX1679" fmla="*/ 3725989 w 6831234"/>
              <a:gd name="connsiteY1679" fmla="*/ 34290 h 396335"/>
              <a:gd name="connsiteX1680" fmla="*/ 3732943 w 6831234"/>
              <a:gd name="connsiteY1680" fmla="*/ 27050 h 396335"/>
              <a:gd name="connsiteX1681" fmla="*/ 3739610 w 6831234"/>
              <a:gd name="connsiteY1681" fmla="*/ 24003 h 396335"/>
              <a:gd name="connsiteX1682" fmla="*/ 3754088 w 6831234"/>
              <a:gd name="connsiteY1682" fmla="*/ 22193 h 396335"/>
              <a:gd name="connsiteX1683" fmla="*/ 3764280 w 6831234"/>
              <a:gd name="connsiteY1683" fmla="*/ 21907 h 396335"/>
              <a:gd name="connsiteX1684" fmla="*/ 3283076 w 6831234"/>
              <a:gd name="connsiteY1684" fmla="*/ 21622 h 396335"/>
              <a:gd name="connsiteX1685" fmla="*/ 3289553 w 6831234"/>
              <a:gd name="connsiteY1685" fmla="*/ 22860 h 396335"/>
              <a:gd name="connsiteX1686" fmla="*/ 3295078 w 6831234"/>
              <a:gd name="connsiteY1686" fmla="*/ 24289 h 396335"/>
              <a:gd name="connsiteX1687" fmla="*/ 3298031 w 6831234"/>
              <a:gd name="connsiteY1687" fmla="*/ 25623 h 396335"/>
              <a:gd name="connsiteX1688" fmla="*/ 3292792 w 6831234"/>
              <a:gd name="connsiteY1688" fmla="*/ 41339 h 396335"/>
              <a:gd name="connsiteX1689" fmla="*/ 3290601 w 6831234"/>
              <a:gd name="connsiteY1689" fmla="*/ 53626 h 396335"/>
              <a:gd name="connsiteX1690" fmla="*/ 3292506 w 6831234"/>
              <a:gd name="connsiteY1690" fmla="*/ 48483 h 396335"/>
              <a:gd name="connsiteX1691" fmla="*/ 3294507 w 6831234"/>
              <a:gd name="connsiteY1691" fmla="*/ 43530 h 396335"/>
              <a:gd name="connsiteX1692" fmla="*/ 3292506 w 6831234"/>
              <a:gd name="connsiteY1692" fmla="*/ 52578 h 396335"/>
              <a:gd name="connsiteX1693" fmla="*/ 3290125 w 6831234"/>
              <a:gd name="connsiteY1693" fmla="*/ 61627 h 396335"/>
              <a:gd name="connsiteX1694" fmla="*/ 3288696 w 6831234"/>
              <a:gd name="connsiteY1694" fmla="*/ 76200 h 396335"/>
              <a:gd name="connsiteX1695" fmla="*/ 3287077 w 6831234"/>
              <a:gd name="connsiteY1695" fmla="*/ 89250 h 396335"/>
              <a:gd name="connsiteX1696" fmla="*/ 3286696 w 6831234"/>
              <a:gd name="connsiteY1696" fmla="*/ 92679 h 396335"/>
              <a:gd name="connsiteX1697" fmla="*/ 3286696 w 6831234"/>
              <a:gd name="connsiteY1697" fmla="*/ 95727 h 396335"/>
              <a:gd name="connsiteX1698" fmla="*/ 3284410 w 6831234"/>
              <a:gd name="connsiteY1698" fmla="*/ 99251 h 396335"/>
              <a:gd name="connsiteX1699" fmla="*/ 3284029 w 6831234"/>
              <a:gd name="connsiteY1699" fmla="*/ 102966 h 396335"/>
              <a:gd name="connsiteX1700" fmla="*/ 3282410 w 6831234"/>
              <a:gd name="connsiteY1700" fmla="*/ 102966 h 396335"/>
              <a:gd name="connsiteX1701" fmla="*/ 3280981 w 6831234"/>
              <a:gd name="connsiteY1701" fmla="*/ 106014 h 396335"/>
              <a:gd name="connsiteX1702" fmla="*/ 3282029 w 6831234"/>
              <a:gd name="connsiteY1702" fmla="*/ 109919 h 396335"/>
              <a:gd name="connsiteX1703" fmla="*/ 3280409 w 6831234"/>
              <a:gd name="connsiteY1703" fmla="*/ 110014 h 396335"/>
              <a:gd name="connsiteX1704" fmla="*/ 3279267 w 6831234"/>
              <a:gd name="connsiteY1704" fmla="*/ 111252 h 396335"/>
              <a:gd name="connsiteX1705" fmla="*/ 3279838 w 6831234"/>
              <a:gd name="connsiteY1705" fmla="*/ 114396 h 396335"/>
              <a:gd name="connsiteX1706" fmla="*/ 3280981 w 6831234"/>
              <a:gd name="connsiteY1706" fmla="*/ 112967 h 396335"/>
              <a:gd name="connsiteX1707" fmla="*/ 3280695 w 6831234"/>
              <a:gd name="connsiteY1707" fmla="*/ 121063 h 396335"/>
              <a:gd name="connsiteX1708" fmla="*/ 3278695 w 6831234"/>
              <a:gd name="connsiteY1708" fmla="*/ 130112 h 396335"/>
              <a:gd name="connsiteX1709" fmla="*/ 3274885 w 6831234"/>
              <a:gd name="connsiteY1709" fmla="*/ 140399 h 396335"/>
              <a:gd name="connsiteX1710" fmla="*/ 3274218 w 6831234"/>
              <a:gd name="connsiteY1710" fmla="*/ 148019 h 396335"/>
              <a:gd name="connsiteX1711" fmla="*/ 3270027 w 6831234"/>
              <a:gd name="connsiteY1711" fmla="*/ 160878 h 396335"/>
              <a:gd name="connsiteX1712" fmla="*/ 3266693 w 6831234"/>
              <a:gd name="connsiteY1712" fmla="*/ 174879 h 396335"/>
              <a:gd name="connsiteX1713" fmla="*/ 3259550 w 6831234"/>
              <a:gd name="connsiteY1713" fmla="*/ 186881 h 396335"/>
              <a:gd name="connsiteX1714" fmla="*/ 3255740 w 6831234"/>
              <a:gd name="connsiteY1714" fmla="*/ 202026 h 396335"/>
              <a:gd name="connsiteX1715" fmla="*/ 3249834 w 6831234"/>
              <a:gd name="connsiteY1715" fmla="*/ 219933 h 396335"/>
              <a:gd name="connsiteX1716" fmla="*/ 3247358 w 6831234"/>
              <a:gd name="connsiteY1716" fmla="*/ 235935 h 396335"/>
              <a:gd name="connsiteX1717" fmla="*/ 3244500 w 6831234"/>
              <a:gd name="connsiteY1717" fmla="*/ 243459 h 396335"/>
              <a:gd name="connsiteX1718" fmla="*/ 3242405 w 6831234"/>
              <a:gd name="connsiteY1718" fmla="*/ 252984 h 396335"/>
              <a:gd name="connsiteX1719" fmla="*/ 3236023 w 6831234"/>
              <a:gd name="connsiteY1719" fmla="*/ 255270 h 396335"/>
              <a:gd name="connsiteX1720" fmla="*/ 3232118 w 6831234"/>
              <a:gd name="connsiteY1720" fmla="*/ 263271 h 396335"/>
              <a:gd name="connsiteX1721" fmla="*/ 3231260 w 6831234"/>
              <a:gd name="connsiteY1721" fmla="*/ 262795 h 396335"/>
              <a:gd name="connsiteX1722" fmla="*/ 3229451 w 6831234"/>
              <a:gd name="connsiteY1722" fmla="*/ 262509 h 396335"/>
              <a:gd name="connsiteX1723" fmla="*/ 3227451 w 6831234"/>
              <a:gd name="connsiteY1723" fmla="*/ 263557 h 396335"/>
              <a:gd name="connsiteX1724" fmla="*/ 3225450 w 6831234"/>
              <a:gd name="connsiteY1724" fmla="*/ 264700 h 396335"/>
              <a:gd name="connsiteX1725" fmla="*/ 3219926 w 6831234"/>
              <a:gd name="connsiteY1725" fmla="*/ 262795 h 396335"/>
              <a:gd name="connsiteX1726" fmla="*/ 3214211 w 6831234"/>
              <a:gd name="connsiteY1726" fmla="*/ 261271 h 396335"/>
              <a:gd name="connsiteX1727" fmla="*/ 3211353 w 6831234"/>
              <a:gd name="connsiteY1727" fmla="*/ 263271 h 396335"/>
              <a:gd name="connsiteX1728" fmla="*/ 3207924 w 6831234"/>
              <a:gd name="connsiteY1728" fmla="*/ 266034 h 396335"/>
              <a:gd name="connsiteX1729" fmla="*/ 3207067 w 6831234"/>
              <a:gd name="connsiteY1729" fmla="*/ 246603 h 396335"/>
              <a:gd name="connsiteX1730" fmla="*/ 3206686 w 6831234"/>
              <a:gd name="connsiteY1730" fmla="*/ 233553 h 396335"/>
              <a:gd name="connsiteX1731" fmla="*/ 3207924 w 6831234"/>
              <a:gd name="connsiteY1731" fmla="*/ 203740 h 396335"/>
              <a:gd name="connsiteX1732" fmla="*/ 3211163 w 6831234"/>
              <a:gd name="connsiteY1732" fmla="*/ 176880 h 396335"/>
              <a:gd name="connsiteX1733" fmla="*/ 3204400 w 6831234"/>
              <a:gd name="connsiteY1733" fmla="*/ 178403 h 396335"/>
              <a:gd name="connsiteX1734" fmla="*/ 3196590 w 6831234"/>
              <a:gd name="connsiteY1734" fmla="*/ 180023 h 396335"/>
              <a:gd name="connsiteX1735" fmla="*/ 3181254 w 6831234"/>
              <a:gd name="connsiteY1735" fmla="*/ 175165 h 396335"/>
              <a:gd name="connsiteX1736" fmla="*/ 3167252 w 6831234"/>
              <a:gd name="connsiteY1736" fmla="*/ 166021 h 396335"/>
              <a:gd name="connsiteX1737" fmla="*/ 3168396 w 6831234"/>
              <a:gd name="connsiteY1737" fmla="*/ 162021 h 396335"/>
              <a:gd name="connsiteX1738" fmla="*/ 3172015 w 6831234"/>
              <a:gd name="connsiteY1738" fmla="*/ 159830 h 396335"/>
              <a:gd name="connsiteX1739" fmla="*/ 3181445 w 6831234"/>
              <a:gd name="connsiteY1739" fmla="*/ 159068 h 396335"/>
              <a:gd name="connsiteX1740" fmla="*/ 3192780 w 6831234"/>
              <a:gd name="connsiteY1740" fmla="*/ 158115 h 396335"/>
              <a:gd name="connsiteX1741" fmla="*/ 3199542 w 6831234"/>
              <a:gd name="connsiteY1741" fmla="*/ 154401 h 396335"/>
              <a:gd name="connsiteX1742" fmla="*/ 3206876 w 6831234"/>
              <a:gd name="connsiteY1742" fmla="*/ 148495 h 396335"/>
              <a:gd name="connsiteX1743" fmla="*/ 3215259 w 6831234"/>
              <a:gd name="connsiteY1743" fmla="*/ 142494 h 396335"/>
              <a:gd name="connsiteX1744" fmla="*/ 3221450 w 6831234"/>
              <a:gd name="connsiteY1744" fmla="*/ 135636 h 396335"/>
              <a:gd name="connsiteX1745" fmla="*/ 3225641 w 6831234"/>
              <a:gd name="connsiteY1745" fmla="*/ 121825 h 396335"/>
              <a:gd name="connsiteX1746" fmla="*/ 3227355 w 6831234"/>
              <a:gd name="connsiteY1746" fmla="*/ 112395 h 396335"/>
              <a:gd name="connsiteX1747" fmla="*/ 3227355 w 6831234"/>
              <a:gd name="connsiteY1747" fmla="*/ 110681 h 396335"/>
              <a:gd name="connsiteX1748" fmla="*/ 3226212 w 6831234"/>
              <a:gd name="connsiteY1748" fmla="*/ 109919 h 396335"/>
              <a:gd name="connsiteX1749" fmla="*/ 3176206 w 6831234"/>
              <a:gd name="connsiteY1749" fmla="*/ 128493 h 396335"/>
              <a:gd name="connsiteX1750" fmla="*/ 3171634 w 6831234"/>
              <a:gd name="connsiteY1750" fmla="*/ 128016 h 396335"/>
              <a:gd name="connsiteX1751" fmla="*/ 3166967 w 6831234"/>
              <a:gd name="connsiteY1751" fmla="*/ 128493 h 396335"/>
              <a:gd name="connsiteX1752" fmla="*/ 3161633 w 6831234"/>
              <a:gd name="connsiteY1752" fmla="*/ 127350 h 396335"/>
              <a:gd name="connsiteX1753" fmla="*/ 3155727 w 6831234"/>
              <a:gd name="connsiteY1753" fmla="*/ 126206 h 396335"/>
              <a:gd name="connsiteX1754" fmla="*/ 3153251 w 6831234"/>
              <a:gd name="connsiteY1754" fmla="*/ 126683 h 396335"/>
              <a:gd name="connsiteX1755" fmla="*/ 3150869 w 6831234"/>
              <a:gd name="connsiteY1755" fmla="*/ 128016 h 396335"/>
              <a:gd name="connsiteX1756" fmla="*/ 3150203 w 6831234"/>
              <a:gd name="connsiteY1756" fmla="*/ 126683 h 396335"/>
              <a:gd name="connsiteX1757" fmla="*/ 3150012 w 6831234"/>
              <a:gd name="connsiteY1757" fmla="*/ 124873 h 396335"/>
              <a:gd name="connsiteX1758" fmla="*/ 3156203 w 6831234"/>
              <a:gd name="connsiteY1758" fmla="*/ 114967 h 396335"/>
              <a:gd name="connsiteX1759" fmla="*/ 3164205 w 6831234"/>
              <a:gd name="connsiteY1759" fmla="*/ 109252 h 396335"/>
              <a:gd name="connsiteX1760" fmla="*/ 3189065 w 6831234"/>
              <a:gd name="connsiteY1760" fmla="*/ 97441 h 396335"/>
              <a:gd name="connsiteX1761" fmla="*/ 3211639 w 6831234"/>
              <a:gd name="connsiteY1761" fmla="*/ 93250 h 396335"/>
              <a:gd name="connsiteX1762" fmla="*/ 3221069 w 6831234"/>
              <a:gd name="connsiteY1762" fmla="*/ 94107 h 396335"/>
              <a:gd name="connsiteX1763" fmla="*/ 3230117 w 6831234"/>
              <a:gd name="connsiteY1763" fmla="*/ 98775 h 396335"/>
              <a:gd name="connsiteX1764" fmla="*/ 3230880 w 6831234"/>
              <a:gd name="connsiteY1764" fmla="*/ 97917 h 396335"/>
              <a:gd name="connsiteX1765" fmla="*/ 3231737 w 6831234"/>
              <a:gd name="connsiteY1765" fmla="*/ 96679 h 396335"/>
              <a:gd name="connsiteX1766" fmla="*/ 3239071 w 6831234"/>
              <a:gd name="connsiteY1766" fmla="*/ 66390 h 396335"/>
              <a:gd name="connsiteX1767" fmla="*/ 3246786 w 6831234"/>
              <a:gd name="connsiteY1767" fmla="*/ 40482 h 396335"/>
              <a:gd name="connsiteX1768" fmla="*/ 3247453 w 6831234"/>
              <a:gd name="connsiteY1768" fmla="*/ 33243 h 396335"/>
              <a:gd name="connsiteX1769" fmla="*/ 3249453 w 6831234"/>
              <a:gd name="connsiteY1769" fmla="*/ 24956 h 396335"/>
              <a:gd name="connsiteX1770" fmla="*/ 3251834 w 6831234"/>
              <a:gd name="connsiteY1770" fmla="*/ 25623 h 396335"/>
              <a:gd name="connsiteX1771" fmla="*/ 3254501 w 6831234"/>
              <a:gd name="connsiteY1771" fmla="*/ 26099 h 396335"/>
              <a:gd name="connsiteX1772" fmla="*/ 3257359 w 6831234"/>
              <a:gd name="connsiteY1772" fmla="*/ 25623 h 396335"/>
              <a:gd name="connsiteX1773" fmla="*/ 3259835 w 6831234"/>
              <a:gd name="connsiteY1773" fmla="*/ 24956 h 396335"/>
              <a:gd name="connsiteX1774" fmla="*/ 2108739 w 6831234"/>
              <a:gd name="connsiteY1774" fmla="*/ 18764 h 396335"/>
              <a:gd name="connsiteX1775" fmla="*/ 2124360 w 6831234"/>
              <a:gd name="connsiteY1775" fmla="*/ 22574 h 396335"/>
              <a:gd name="connsiteX1776" fmla="*/ 2136838 w 6831234"/>
              <a:gd name="connsiteY1776" fmla="*/ 32385 h 396335"/>
              <a:gd name="connsiteX1777" fmla="*/ 2117026 w 6831234"/>
              <a:gd name="connsiteY1777" fmla="*/ 146113 h 396335"/>
              <a:gd name="connsiteX1778" fmla="*/ 2117883 w 6831234"/>
              <a:gd name="connsiteY1778" fmla="*/ 146875 h 396335"/>
              <a:gd name="connsiteX1779" fmla="*/ 2118740 w 6831234"/>
              <a:gd name="connsiteY1779" fmla="*/ 148304 h 396335"/>
              <a:gd name="connsiteX1780" fmla="*/ 2150840 w 6831234"/>
              <a:gd name="connsiteY1780" fmla="*/ 128206 h 396335"/>
              <a:gd name="connsiteX1781" fmla="*/ 2185130 w 6831234"/>
              <a:gd name="connsiteY1781" fmla="*/ 117443 h 396335"/>
              <a:gd name="connsiteX1782" fmla="*/ 2197417 w 6831234"/>
              <a:gd name="connsiteY1782" fmla="*/ 118491 h 396335"/>
              <a:gd name="connsiteX1783" fmla="*/ 2207513 w 6831234"/>
              <a:gd name="connsiteY1783" fmla="*/ 121634 h 396335"/>
              <a:gd name="connsiteX1784" fmla="*/ 2169413 w 6831234"/>
              <a:gd name="connsiteY1784" fmla="*/ 141637 h 396335"/>
              <a:gd name="connsiteX1785" fmla="*/ 2113978 w 6831234"/>
              <a:gd name="connsiteY1785" fmla="*/ 169069 h 396335"/>
              <a:gd name="connsiteX1786" fmla="*/ 2112454 w 6831234"/>
              <a:gd name="connsiteY1786" fmla="*/ 173831 h 396335"/>
              <a:gd name="connsiteX1787" fmla="*/ 2111787 w 6831234"/>
              <a:gd name="connsiteY1787" fmla="*/ 181832 h 396335"/>
              <a:gd name="connsiteX1788" fmla="*/ 2108930 w 6831234"/>
              <a:gd name="connsiteY1788" fmla="*/ 196120 h 396335"/>
              <a:gd name="connsiteX1789" fmla="*/ 2105596 w 6831234"/>
              <a:gd name="connsiteY1789" fmla="*/ 208978 h 396335"/>
              <a:gd name="connsiteX1790" fmla="*/ 2097214 w 6831234"/>
              <a:gd name="connsiteY1790" fmla="*/ 206216 h 396335"/>
              <a:gd name="connsiteX1791" fmla="*/ 2088356 w 6831234"/>
              <a:gd name="connsiteY1791" fmla="*/ 205168 h 396335"/>
              <a:gd name="connsiteX1792" fmla="*/ 2063019 w 6831234"/>
              <a:gd name="connsiteY1792" fmla="*/ 191833 h 396335"/>
              <a:gd name="connsiteX1793" fmla="*/ 2056542 w 6831234"/>
              <a:gd name="connsiteY1793" fmla="*/ 163163 h 396335"/>
              <a:gd name="connsiteX1794" fmla="*/ 2069687 w 6831234"/>
              <a:gd name="connsiteY1794" fmla="*/ 68389 h 396335"/>
              <a:gd name="connsiteX1795" fmla="*/ 2073782 w 6831234"/>
              <a:gd name="connsiteY1795" fmla="*/ 52864 h 396335"/>
              <a:gd name="connsiteX1796" fmla="*/ 2077592 w 6831234"/>
              <a:gd name="connsiteY1796" fmla="*/ 34576 h 396335"/>
              <a:gd name="connsiteX1797" fmla="*/ 2078640 w 6831234"/>
              <a:gd name="connsiteY1797" fmla="*/ 35052 h 396335"/>
              <a:gd name="connsiteX1798" fmla="*/ 2080640 w 6831234"/>
              <a:gd name="connsiteY1798" fmla="*/ 35719 h 396335"/>
              <a:gd name="connsiteX1799" fmla="*/ 2090261 w 6831234"/>
              <a:gd name="connsiteY1799" fmla="*/ 27241 h 396335"/>
              <a:gd name="connsiteX1800" fmla="*/ 2108739 w 6831234"/>
              <a:gd name="connsiteY1800" fmla="*/ 18764 h 396335"/>
              <a:gd name="connsiteX1801" fmla="*/ 117348 w 6831234"/>
              <a:gd name="connsiteY1801" fmla="*/ 18002 h 396335"/>
              <a:gd name="connsiteX1802" fmla="*/ 130302 w 6831234"/>
              <a:gd name="connsiteY1802" fmla="*/ 20860 h 396335"/>
              <a:gd name="connsiteX1803" fmla="*/ 144114 w 6831234"/>
              <a:gd name="connsiteY1803" fmla="*/ 27527 h 396335"/>
              <a:gd name="connsiteX1804" fmla="*/ 128302 w 6831234"/>
              <a:gd name="connsiteY1804" fmla="*/ 65913 h 396335"/>
              <a:gd name="connsiteX1805" fmla="*/ 115634 w 6831234"/>
              <a:gd name="connsiteY1805" fmla="*/ 95821 h 396335"/>
              <a:gd name="connsiteX1806" fmla="*/ 133922 w 6831234"/>
              <a:gd name="connsiteY1806" fmla="*/ 95726 h 396335"/>
              <a:gd name="connsiteX1807" fmla="*/ 146877 w 6831234"/>
              <a:gd name="connsiteY1807" fmla="*/ 95155 h 396335"/>
              <a:gd name="connsiteX1808" fmla="*/ 173355 w 6831234"/>
              <a:gd name="connsiteY1808" fmla="*/ 96964 h 396335"/>
              <a:gd name="connsiteX1809" fmla="*/ 182880 w 6831234"/>
              <a:gd name="connsiteY1809" fmla="*/ 98774 h 396335"/>
              <a:gd name="connsiteX1810" fmla="*/ 194691 w 6831234"/>
              <a:gd name="connsiteY1810" fmla="*/ 101536 h 396335"/>
              <a:gd name="connsiteX1811" fmla="*/ 169545 w 6831234"/>
              <a:gd name="connsiteY1811" fmla="*/ 142018 h 396335"/>
              <a:gd name="connsiteX1812" fmla="*/ 130207 w 6831234"/>
              <a:gd name="connsiteY1812" fmla="*/ 212312 h 396335"/>
              <a:gd name="connsiteX1813" fmla="*/ 139351 w 6831234"/>
              <a:gd name="connsiteY1813" fmla="*/ 212217 h 396335"/>
              <a:gd name="connsiteX1814" fmla="*/ 147733 w 6831234"/>
              <a:gd name="connsiteY1814" fmla="*/ 210217 h 396335"/>
              <a:gd name="connsiteX1815" fmla="*/ 168974 w 6831234"/>
              <a:gd name="connsiteY1815" fmla="*/ 214312 h 396335"/>
              <a:gd name="connsiteX1816" fmla="*/ 188501 w 6831234"/>
              <a:gd name="connsiteY1816" fmla="*/ 232886 h 396335"/>
              <a:gd name="connsiteX1817" fmla="*/ 184309 w 6831234"/>
              <a:gd name="connsiteY1817" fmla="*/ 243745 h 396335"/>
              <a:gd name="connsiteX1818" fmla="*/ 176689 w 6831234"/>
              <a:gd name="connsiteY1818" fmla="*/ 256603 h 396335"/>
              <a:gd name="connsiteX1819" fmla="*/ 169356 w 6831234"/>
              <a:gd name="connsiteY1819" fmla="*/ 255746 h 396335"/>
              <a:gd name="connsiteX1820" fmla="*/ 163830 w 6831234"/>
              <a:gd name="connsiteY1820" fmla="*/ 254889 h 396335"/>
              <a:gd name="connsiteX1821" fmla="*/ 162306 w 6831234"/>
              <a:gd name="connsiteY1821" fmla="*/ 255746 h 396335"/>
              <a:gd name="connsiteX1822" fmla="*/ 162401 w 6831234"/>
              <a:gd name="connsiteY1822" fmla="*/ 257461 h 396335"/>
              <a:gd name="connsiteX1823" fmla="*/ 159544 w 6831234"/>
              <a:gd name="connsiteY1823" fmla="*/ 257461 h 396335"/>
              <a:gd name="connsiteX1824" fmla="*/ 158973 w 6831234"/>
              <a:gd name="connsiteY1824" fmla="*/ 256222 h 396335"/>
              <a:gd name="connsiteX1825" fmla="*/ 157258 w 6831234"/>
              <a:gd name="connsiteY1825" fmla="*/ 255746 h 396335"/>
              <a:gd name="connsiteX1826" fmla="*/ 144018 w 6831234"/>
              <a:gd name="connsiteY1826" fmla="*/ 242983 h 396335"/>
              <a:gd name="connsiteX1827" fmla="*/ 138017 w 6831234"/>
              <a:gd name="connsiteY1827" fmla="*/ 228600 h 396335"/>
              <a:gd name="connsiteX1828" fmla="*/ 133826 w 6831234"/>
              <a:gd name="connsiteY1828" fmla="*/ 222599 h 396335"/>
              <a:gd name="connsiteX1829" fmla="*/ 127827 w 6831234"/>
              <a:gd name="connsiteY1829" fmla="*/ 215646 h 396335"/>
              <a:gd name="connsiteX1830" fmla="*/ 90964 w 6831234"/>
              <a:gd name="connsiteY1830" fmla="*/ 271081 h 396335"/>
              <a:gd name="connsiteX1831" fmla="*/ 53245 w 6831234"/>
              <a:gd name="connsiteY1831" fmla="*/ 313563 h 396335"/>
              <a:gd name="connsiteX1832" fmla="*/ 52292 w 6831234"/>
              <a:gd name="connsiteY1832" fmla="*/ 314896 h 396335"/>
              <a:gd name="connsiteX1833" fmla="*/ 52292 w 6831234"/>
              <a:gd name="connsiteY1833" fmla="*/ 316801 h 396335"/>
              <a:gd name="connsiteX1834" fmla="*/ 47149 w 6831234"/>
              <a:gd name="connsiteY1834" fmla="*/ 316897 h 396335"/>
              <a:gd name="connsiteX1835" fmla="*/ 42672 w 6831234"/>
              <a:gd name="connsiteY1835" fmla="*/ 316420 h 396335"/>
              <a:gd name="connsiteX1836" fmla="*/ 39815 w 6831234"/>
              <a:gd name="connsiteY1836" fmla="*/ 316801 h 396335"/>
              <a:gd name="connsiteX1837" fmla="*/ 36100 w 6831234"/>
              <a:gd name="connsiteY1837" fmla="*/ 321850 h 396335"/>
              <a:gd name="connsiteX1838" fmla="*/ 35815 w 6831234"/>
              <a:gd name="connsiteY1838" fmla="*/ 315373 h 396335"/>
              <a:gd name="connsiteX1839" fmla="*/ 36386 w 6831234"/>
              <a:gd name="connsiteY1839" fmla="*/ 310229 h 396335"/>
              <a:gd name="connsiteX1840" fmla="*/ 40196 w 6831234"/>
              <a:gd name="connsiteY1840" fmla="*/ 304514 h 396335"/>
              <a:gd name="connsiteX1841" fmla="*/ 42101 w 6831234"/>
              <a:gd name="connsiteY1841" fmla="*/ 298799 h 396335"/>
              <a:gd name="connsiteX1842" fmla="*/ 42386 w 6831234"/>
              <a:gd name="connsiteY1842" fmla="*/ 299942 h 396335"/>
              <a:gd name="connsiteX1843" fmla="*/ 43053 w 6831234"/>
              <a:gd name="connsiteY1843" fmla="*/ 301371 h 396335"/>
              <a:gd name="connsiteX1844" fmla="*/ 45815 w 6831234"/>
              <a:gd name="connsiteY1844" fmla="*/ 296704 h 396335"/>
              <a:gd name="connsiteX1845" fmla="*/ 47435 w 6831234"/>
              <a:gd name="connsiteY1845" fmla="*/ 292513 h 396335"/>
              <a:gd name="connsiteX1846" fmla="*/ 46102 w 6831234"/>
              <a:gd name="connsiteY1846" fmla="*/ 290798 h 396335"/>
              <a:gd name="connsiteX1847" fmla="*/ 45625 w 6831234"/>
              <a:gd name="connsiteY1847" fmla="*/ 289465 h 396335"/>
              <a:gd name="connsiteX1848" fmla="*/ 56102 w 6831234"/>
              <a:gd name="connsiteY1848" fmla="*/ 271653 h 396335"/>
              <a:gd name="connsiteX1849" fmla="*/ 64580 w 6831234"/>
              <a:gd name="connsiteY1849" fmla="*/ 255175 h 396335"/>
              <a:gd name="connsiteX1850" fmla="*/ 64580 w 6831234"/>
              <a:gd name="connsiteY1850" fmla="*/ 253841 h 396335"/>
              <a:gd name="connsiteX1851" fmla="*/ 63437 w 6831234"/>
              <a:gd name="connsiteY1851" fmla="*/ 254603 h 396335"/>
              <a:gd name="connsiteX1852" fmla="*/ 62295 w 6831234"/>
              <a:gd name="connsiteY1852" fmla="*/ 255460 h 396335"/>
              <a:gd name="connsiteX1853" fmla="*/ 67532 w 6831234"/>
              <a:gd name="connsiteY1853" fmla="*/ 243268 h 396335"/>
              <a:gd name="connsiteX1854" fmla="*/ 73724 w 6831234"/>
              <a:gd name="connsiteY1854" fmla="*/ 231743 h 396335"/>
              <a:gd name="connsiteX1855" fmla="*/ 73915 w 6831234"/>
              <a:gd name="connsiteY1855" fmla="*/ 232410 h 396335"/>
              <a:gd name="connsiteX1856" fmla="*/ 74676 w 6831234"/>
              <a:gd name="connsiteY1856" fmla="*/ 233172 h 396335"/>
              <a:gd name="connsiteX1857" fmla="*/ 84963 w 6831234"/>
              <a:gd name="connsiteY1857" fmla="*/ 216313 h 396335"/>
              <a:gd name="connsiteX1858" fmla="*/ 91251 w 6831234"/>
              <a:gd name="connsiteY1858" fmla="*/ 198310 h 396335"/>
              <a:gd name="connsiteX1859" fmla="*/ 106491 w 6831234"/>
              <a:gd name="connsiteY1859" fmla="*/ 157924 h 396335"/>
              <a:gd name="connsiteX1860" fmla="*/ 124682 w 6831234"/>
              <a:gd name="connsiteY1860" fmla="*/ 118396 h 396335"/>
              <a:gd name="connsiteX1861" fmla="*/ 124492 w 6831234"/>
              <a:gd name="connsiteY1861" fmla="*/ 117253 h 396335"/>
              <a:gd name="connsiteX1862" fmla="*/ 122874 w 6831234"/>
              <a:gd name="connsiteY1862" fmla="*/ 117062 h 396335"/>
              <a:gd name="connsiteX1863" fmla="*/ 98012 w 6831234"/>
              <a:gd name="connsiteY1863" fmla="*/ 123063 h 396335"/>
              <a:gd name="connsiteX1864" fmla="*/ 59817 w 6831234"/>
              <a:gd name="connsiteY1864" fmla="*/ 132588 h 396335"/>
              <a:gd name="connsiteX1865" fmla="*/ 34004 w 6831234"/>
              <a:gd name="connsiteY1865" fmla="*/ 144875 h 396335"/>
              <a:gd name="connsiteX1866" fmla="*/ 17717 w 6831234"/>
              <a:gd name="connsiteY1866" fmla="*/ 154210 h 396335"/>
              <a:gd name="connsiteX1867" fmla="*/ 14955 w 6831234"/>
              <a:gd name="connsiteY1867" fmla="*/ 153828 h 396335"/>
              <a:gd name="connsiteX1868" fmla="*/ 12002 w 6831234"/>
              <a:gd name="connsiteY1868" fmla="*/ 153257 h 396335"/>
              <a:gd name="connsiteX1869" fmla="*/ 9525 w 6831234"/>
              <a:gd name="connsiteY1869" fmla="*/ 155257 h 396335"/>
              <a:gd name="connsiteX1870" fmla="*/ 6287 w 6831234"/>
              <a:gd name="connsiteY1870" fmla="*/ 157258 h 396335"/>
              <a:gd name="connsiteX1871" fmla="*/ 3144 w 6831234"/>
              <a:gd name="connsiteY1871" fmla="*/ 156305 h 396335"/>
              <a:gd name="connsiteX1872" fmla="*/ 0 w 6831234"/>
              <a:gd name="connsiteY1872" fmla="*/ 154400 h 396335"/>
              <a:gd name="connsiteX1873" fmla="*/ 13716 w 6831234"/>
              <a:gd name="connsiteY1873" fmla="*/ 137065 h 396335"/>
              <a:gd name="connsiteX1874" fmla="*/ 31242 w 6831234"/>
              <a:gd name="connsiteY1874" fmla="*/ 123634 h 396335"/>
              <a:gd name="connsiteX1875" fmla="*/ 55436 w 6831234"/>
              <a:gd name="connsiteY1875" fmla="*/ 112490 h 396335"/>
              <a:gd name="connsiteX1876" fmla="*/ 71438 w 6831234"/>
              <a:gd name="connsiteY1876" fmla="*/ 107347 h 396335"/>
              <a:gd name="connsiteX1877" fmla="*/ 87725 w 6831234"/>
              <a:gd name="connsiteY1877" fmla="*/ 101441 h 396335"/>
              <a:gd name="connsiteX1878" fmla="*/ 84106 w 6831234"/>
              <a:gd name="connsiteY1878" fmla="*/ 79724 h 396335"/>
              <a:gd name="connsiteX1879" fmla="*/ 82296 w 6831234"/>
              <a:gd name="connsiteY1879" fmla="*/ 57340 h 396335"/>
              <a:gd name="connsiteX1880" fmla="*/ 86963 w 6831234"/>
              <a:gd name="connsiteY1880" fmla="*/ 27146 h 396335"/>
              <a:gd name="connsiteX1881" fmla="*/ 117348 w 6831234"/>
              <a:gd name="connsiteY1881" fmla="*/ 18002 h 396335"/>
              <a:gd name="connsiteX1882" fmla="*/ 5755671 w 6831234"/>
              <a:gd name="connsiteY1882" fmla="*/ 12859 h 396335"/>
              <a:gd name="connsiteX1883" fmla="*/ 5769197 w 6831234"/>
              <a:gd name="connsiteY1883" fmla="*/ 15526 h 396335"/>
              <a:gd name="connsiteX1884" fmla="*/ 5777388 w 6831234"/>
              <a:gd name="connsiteY1884" fmla="*/ 26289 h 396335"/>
              <a:gd name="connsiteX1885" fmla="*/ 5776055 w 6831234"/>
              <a:gd name="connsiteY1885" fmla="*/ 31909 h 396335"/>
              <a:gd name="connsiteX1886" fmla="*/ 5772530 w 6831234"/>
              <a:gd name="connsiteY1886" fmla="*/ 38767 h 396335"/>
              <a:gd name="connsiteX1887" fmla="*/ 5755195 w 6831234"/>
              <a:gd name="connsiteY1887" fmla="*/ 60674 h 396335"/>
              <a:gd name="connsiteX1888" fmla="*/ 5740050 w 6831234"/>
              <a:gd name="connsiteY1888" fmla="*/ 87344 h 396335"/>
              <a:gd name="connsiteX1889" fmla="*/ 5729763 w 6831234"/>
              <a:gd name="connsiteY1889" fmla="*/ 103346 h 396335"/>
              <a:gd name="connsiteX1890" fmla="*/ 5716809 w 6831234"/>
              <a:gd name="connsiteY1890" fmla="*/ 121729 h 396335"/>
              <a:gd name="connsiteX1891" fmla="*/ 5714142 w 6831234"/>
              <a:gd name="connsiteY1891" fmla="*/ 128873 h 396335"/>
              <a:gd name="connsiteX1892" fmla="*/ 5709189 w 6831234"/>
              <a:gd name="connsiteY1892" fmla="*/ 134493 h 396335"/>
              <a:gd name="connsiteX1893" fmla="*/ 5706141 w 6831234"/>
              <a:gd name="connsiteY1893" fmla="*/ 143732 h 396335"/>
              <a:gd name="connsiteX1894" fmla="*/ 5705855 w 6831234"/>
              <a:gd name="connsiteY1894" fmla="*/ 153448 h 396335"/>
              <a:gd name="connsiteX1895" fmla="*/ 5703665 w 6831234"/>
              <a:gd name="connsiteY1895" fmla="*/ 153448 h 396335"/>
              <a:gd name="connsiteX1896" fmla="*/ 5702331 w 6831234"/>
              <a:gd name="connsiteY1896" fmla="*/ 157543 h 396335"/>
              <a:gd name="connsiteX1897" fmla="*/ 5701855 w 6831234"/>
              <a:gd name="connsiteY1897" fmla="*/ 162687 h 396335"/>
              <a:gd name="connsiteX1898" fmla="*/ 5697092 w 6831234"/>
              <a:gd name="connsiteY1898" fmla="*/ 160306 h 396335"/>
              <a:gd name="connsiteX1899" fmla="*/ 5693187 w 6831234"/>
              <a:gd name="connsiteY1899" fmla="*/ 159258 h 396335"/>
              <a:gd name="connsiteX1900" fmla="*/ 5690901 w 6831234"/>
              <a:gd name="connsiteY1900" fmla="*/ 160401 h 396335"/>
              <a:gd name="connsiteX1901" fmla="*/ 5687948 w 6831234"/>
              <a:gd name="connsiteY1901" fmla="*/ 161639 h 396335"/>
              <a:gd name="connsiteX1902" fmla="*/ 5671946 w 6831234"/>
              <a:gd name="connsiteY1902" fmla="*/ 148114 h 396335"/>
              <a:gd name="connsiteX1903" fmla="*/ 5668137 w 6831234"/>
              <a:gd name="connsiteY1903" fmla="*/ 127921 h 396335"/>
              <a:gd name="connsiteX1904" fmla="*/ 5673851 w 6831234"/>
              <a:gd name="connsiteY1904" fmla="*/ 100679 h 396335"/>
              <a:gd name="connsiteX1905" fmla="*/ 5682043 w 6831234"/>
              <a:gd name="connsiteY1905" fmla="*/ 76867 h 396335"/>
              <a:gd name="connsiteX1906" fmla="*/ 5687472 w 6831234"/>
              <a:gd name="connsiteY1906" fmla="*/ 67818 h 396335"/>
              <a:gd name="connsiteX1907" fmla="*/ 5692045 w 6831234"/>
              <a:gd name="connsiteY1907" fmla="*/ 59245 h 396335"/>
              <a:gd name="connsiteX1908" fmla="*/ 5704522 w 6831234"/>
              <a:gd name="connsiteY1908" fmla="*/ 42005 h 396335"/>
              <a:gd name="connsiteX1909" fmla="*/ 5722810 w 6831234"/>
              <a:gd name="connsiteY1909" fmla="*/ 20193 h 396335"/>
              <a:gd name="connsiteX1910" fmla="*/ 5727477 w 6831234"/>
              <a:gd name="connsiteY1910" fmla="*/ 15811 h 396335"/>
              <a:gd name="connsiteX1911" fmla="*/ 5733669 w 6831234"/>
              <a:gd name="connsiteY1911" fmla="*/ 13240 h 396335"/>
              <a:gd name="connsiteX1912" fmla="*/ 5743003 w 6831234"/>
              <a:gd name="connsiteY1912" fmla="*/ 13240 h 396335"/>
              <a:gd name="connsiteX1913" fmla="*/ 5755671 w 6831234"/>
              <a:gd name="connsiteY1913" fmla="*/ 12859 h 396335"/>
              <a:gd name="connsiteX1914" fmla="*/ 1918334 w 6831234"/>
              <a:gd name="connsiteY1914" fmla="*/ 12287 h 396335"/>
              <a:gd name="connsiteX1915" fmla="*/ 1928907 w 6831234"/>
              <a:gd name="connsiteY1915" fmla="*/ 12954 h 396335"/>
              <a:gd name="connsiteX1916" fmla="*/ 1942433 w 6831234"/>
              <a:gd name="connsiteY1916" fmla="*/ 15335 h 396335"/>
              <a:gd name="connsiteX1917" fmla="*/ 1951958 w 6831234"/>
              <a:gd name="connsiteY1917" fmla="*/ 24670 h 396335"/>
              <a:gd name="connsiteX1918" fmla="*/ 1956053 w 6831234"/>
              <a:gd name="connsiteY1918" fmla="*/ 34385 h 396335"/>
              <a:gd name="connsiteX1919" fmla="*/ 1953767 w 6831234"/>
              <a:gd name="connsiteY1919" fmla="*/ 36862 h 396335"/>
              <a:gd name="connsiteX1920" fmla="*/ 1950910 w 6831234"/>
              <a:gd name="connsiteY1920" fmla="*/ 41529 h 396335"/>
              <a:gd name="connsiteX1921" fmla="*/ 1944147 w 6831234"/>
              <a:gd name="connsiteY1921" fmla="*/ 66389 h 396335"/>
              <a:gd name="connsiteX1922" fmla="*/ 1937289 w 6831234"/>
              <a:gd name="connsiteY1922" fmla="*/ 91535 h 396335"/>
              <a:gd name="connsiteX1923" fmla="*/ 1955196 w 6831234"/>
              <a:gd name="connsiteY1923" fmla="*/ 90678 h 396335"/>
              <a:gd name="connsiteX1924" fmla="*/ 1983866 w 6831234"/>
              <a:gd name="connsiteY1924" fmla="*/ 87630 h 396335"/>
              <a:gd name="connsiteX1925" fmla="*/ 1994725 w 6831234"/>
              <a:gd name="connsiteY1925" fmla="*/ 88773 h 396335"/>
              <a:gd name="connsiteX1926" fmla="*/ 2009203 w 6831234"/>
              <a:gd name="connsiteY1926" fmla="*/ 91535 h 396335"/>
              <a:gd name="connsiteX1927" fmla="*/ 2009203 w 6831234"/>
              <a:gd name="connsiteY1927" fmla="*/ 98774 h 396335"/>
              <a:gd name="connsiteX1928" fmla="*/ 2009012 w 6831234"/>
              <a:gd name="connsiteY1928" fmla="*/ 98774 h 396335"/>
              <a:gd name="connsiteX1929" fmla="*/ 1975865 w 6831234"/>
              <a:gd name="connsiteY1929" fmla="*/ 116776 h 396335"/>
              <a:gd name="connsiteX1930" fmla="*/ 1948052 w 6831234"/>
              <a:gd name="connsiteY1930" fmla="*/ 146209 h 396335"/>
              <a:gd name="connsiteX1931" fmla="*/ 1972817 w 6831234"/>
              <a:gd name="connsiteY1931" fmla="*/ 152019 h 396335"/>
              <a:gd name="connsiteX1932" fmla="*/ 1983962 w 6831234"/>
              <a:gd name="connsiteY1932" fmla="*/ 170878 h 396335"/>
              <a:gd name="connsiteX1933" fmla="*/ 1946624 w 6831234"/>
              <a:gd name="connsiteY1933" fmla="*/ 208312 h 396335"/>
              <a:gd name="connsiteX1934" fmla="*/ 1899665 w 6831234"/>
              <a:gd name="connsiteY1934" fmla="*/ 226219 h 396335"/>
              <a:gd name="connsiteX1935" fmla="*/ 1890902 w 6831234"/>
              <a:gd name="connsiteY1935" fmla="*/ 223933 h 396335"/>
              <a:gd name="connsiteX1936" fmla="*/ 1886711 w 6831234"/>
              <a:gd name="connsiteY1936" fmla="*/ 215646 h 396335"/>
              <a:gd name="connsiteX1937" fmla="*/ 1912238 w 6831234"/>
              <a:gd name="connsiteY1937" fmla="*/ 171545 h 396335"/>
              <a:gd name="connsiteX1938" fmla="*/ 1947195 w 6831234"/>
              <a:gd name="connsiteY1938" fmla="*/ 119062 h 396335"/>
              <a:gd name="connsiteX1939" fmla="*/ 1945576 w 6831234"/>
              <a:gd name="connsiteY1939" fmla="*/ 117634 h 396335"/>
              <a:gd name="connsiteX1940" fmla="*/ 1904237 w 6831234"/>
              <a:gd name="connsiteY1940" fmla="*/ 131350 h 396335"/>
              <a:gd name="connsiteX1941" fmla="*/ 1852898 w 6831234"/>
              <a:gd name="connsiteY1941" fmla="*/ 141922 h 396335"/>
              <a:gd name="connsiteX1942" fmla="*/ 1841944 w 6831234"/>
              <a:gd name="connsiteY1942" fmla="*/ 143637 h 396335"/>
              <a:gd name="connsiteX1943" fmla="*/ 1832800 w 6831234"/>
              <a:gd name="connsiteY1943" fmla="*/ 145066 h 396335"/>
              <a:gd name="connsiteX1944" fmla="*/ 1825942 w 6831234"/>
              <a:gd name="connsiteY1944" fmla="*/ 139827 h 396335"/>
              <a:gd name="connsiteX1945" fmla="*/ 1829276 w 6831234"/>
              <a:gd name="connsiteY1945" fmla="*/ 134398 h 396335"/>
              <a:gd name="connsiteX1946" fmla="*/ 1830514 w 6831234"/>
              <a:gd name="connsiteY1946" fmla="*/ 134683 h 396335"/>
              <a:gd name="connsiteX1947" fmla="*/ 1831371 w 6831234"/>
              <a:gd name="connsiteY1947" fmla="*/ 135350 h 396335"/>
              <a:gd name="connsiteX1948" fmla="*/ 1893855 w 6831234"/>
              <a:gd name="connsiteY1948" fmla="*/ 107537 h 396335"/>
              <a:gd name="connsiteX1949" fmla="*/ 1887759 w 6831234"/>
              <a:gd name="connsiteY1949" fmla="*/ 90868 h 396335"/>
              <a:gd name="connsiteX1950" fmla="*/ 1884235 w 6831234"/>
              <a:gd name="connsiteY1950" fmla="*/ 69532 h 396335"/>
              <a:gd name="connsiteX1951" fmla="*/ 1888140 w 6831234"/>
              <a:gd name="connsiteY1951" fmla="*/ 43529 h 396335"/>
              <a:gd name="connsiteX1952" fmla="*/ 1896141 w 6831234"/>
              <a:gd name="connsiteY1952" fmla="*/ 20097 h 396335"/>
              <a:gd name="connsiteX1953" fmla="*/ 1907952 w 6831234"/>
              <a:gd name="connsiteY1953" fmla="*/ 15526 h 396335"/>
              <a:gd name="connsiteX1954" fmla="*/ 1918334 w 6831234"/>
              <a:gd name="connsiteY1954" fmla="*/ 12287 h 396335"/>
              <a:gd name="connsiteX1955" fmla="*/ 4487036 w 6831234"/>
              <a:gd name="connsiteY1955" fmla="*/ 11334 h 396335"/>
              <a:gd name="connsiteX1956" fmla="*/ 4503991 w 6831234"/>
              <a:gd name="connsiteY1956" fmla="*/ 18383 h 396335"/>
              <a:gd name="connsiteX1957" fmla="*/ 4513135 w 6831234"/>
              <a:gd name="connsiteY1957" fmla="*/ 31623 h 396335"/>
              <a:gd name="connsiteX1958" fmla="*/ 4508753 w 6831234"/>
              <a:gd name="connsiteY1958" fmla="*/ 45624 h 396335"/>
              <a:gd name="connsiteX1959" fmla="*/ 4503419 w 6831234"/>
              <a:gd name="connsiteY1959" fmla="*/ 66389 h 396335"/>
              <a:gd name="connsiteX1960" fmla="*/ 4500372 w 6831234"/>
              <a:gd name="connsiteY1960" fmla="*/ 90201 h 396335"/>
              <a:gd name="connsiteX1961" fmla="*/ 4497323 w 6831234"/>
              <a:gd name="connsiteY1961" fmla="*/ 112490 h 396335"/>
              <a:gd name="connsiteX1962" fmla="*/ 4487322 w 6831234"/>
              <a:gd name="connsiteY1962" fmla="*/ 156305 h 396335"/>
              <a:gd name="connsiteX1963" fmla="*/ 4483226 w 6831234"/>
              <a:gd name="connsiteY1963" fmla="*/ 185737 h 396335"/>
              <a:gd name="connsiteX1964" fmla="*/ 4483512 w 6831234"/>
              <a:gd name="connsiteY1964" fmla="*/ 190023 h 396335"/>
              <a:gd name="connsiteX1965" fmla="*/ 4487132 w 6831234"/>
              <a:gd name="connsiteY1965" fmla="*/ 192024 h 396335"/>
              <a:gd name="connsiteX1966" fmla="*/ 4503229 w 6831234"/>
              <a:gd name="connsiteY1966" fmla="*/ 190023 h 396335"/>
              <a:gd name="connsiteX1967" fmla="*/ 4518564 w 6831234"/>
              <a:gd name="connsiteY1967" fmla="*/ 188023 h 396335"/>
              <a:gd name="connsiteX1968" fmla="*/ 4536566 w 6831234"/>
              <a:gd name="connsiteY1968" fmla="*/ 190119 h 396335"/>
              <a:gd name="connsiteX1969" fmla="*/ 4552473 w 6831234"/>
              <a:gd name="connsiteY1969" fmla="*/ 196786 h 396335"/>
              <a:gd name="connsiteX1970" fmla="*/ 4552473 w 6831234"/>
              <a:gd name="connsiteY1970" fmla="*/ 202882 h 396335"/>
              <a:gd name="connsiteX1971" fmla="*/ 4542853 w 6831234"/>
              <a:gd name="connsiteY1971" fmla="*/ 223742 h 396335"/>
              <a:gd name="connsiteX1972" fmla="*/ 4527232 w 6831234"/>
              <a:gd name="connsiteY1972" fmla="*/ 263842 h 396335"/>
              <a:gd name="connsiteX1973" fmla="*/ 4519136 w 6831234"/>
              <a:gd name="connsiteY1973" fmla="*/ 270224 h 396335"/>
              <a:gd name="connsiteX1974" fmla="*/ 4513135 w 6831234"/>
              <a:gd name="connsiteY1974" fmla="*/ 277082 h 396335"/>
              <a:gd name="connsiteX1975" fmla="*/ 4504848 w 6831234"/>
              <a:gd name="connsiteY1975" fmla="*/ 280225 h 396335"/>
              <a:gd name="connsiteX1976" fmla="*/ 4497705 w 6831234"/>
              <a:gd name="connsiteY1976" fmla="*/ 286893 h 396335"/>
              <a:gd name="connsiteX1977" fmla="*/ 4498847 w 6831234"/>
              <a:gd name="connsiteY1977" fmla="*/ 287178 h 396335"/>
              <a:gd name="connsiteX1978" fmla="*/ 4513992 w 6831234"/>
              <a:gd name="connsiteY1978" fmla="*/ 280606 h 396335"/>
              <a:gd name="connsiteX1979" fmla="*/ 4535328 w 6831234"/>
              <a:gd name="connsiteY1979" fmla="*/ 274320 h 396335"/>
              <a:gd name="connsiteX1980" fmla="*/ 4539900 w 6831234"/>
              <a:gd name="connsiteY1980" fmla="*/ 278034 h 396335"/>
              <a:gd name="connsiteX1981" fmla="*/ 4541043 w 6831234"/>
              <a:gd name="connsiteY1981" fmla="*/ 282321 h 396335"/>
              <a:gd name="connsiteX1982" fmla="*/ 4534376 w 6831234"/>
              <a:gd name="connsiteY1982" fmla="*/ 292608 h 396335"/>
              <a:gd name="connsiteX1983" fmla="*/ 4524279 w 6831234"/>
              <a:gd name="connsiteY1983" fmla="*/ 308895 h 396335"/>
              <a:gd name="connsiteX1984" fmla="*/ 4517421 w 6831234"/>
              <a:gd name="connsiteY1984" fmla="*/ 323183 h 396335"/>
              <a:gd name="connsiteX1985" fmla="*/ 4510373 w 6831234"/>
              <a:gd name="connsiteY1985" fmla="*/ 338709 h 396335"/>
              <a:gd name="connsiteX1986" fmla="*/ 4506658 w 6831234"/>
              <a:gd name="connsiteY1986" fmla="*/ 348710 h 396335"/>
              <a:gd name="connsiteX1987" fmla="*/ 4501514 w 6831234"/>
              <a:gd name="connsiteY1987" fmla="*/ 360235 h 396335"/>
              <a:gd name="connsiteX1988" fmla="*/ 4501896 w 6831234"/>
              <a:gd name="connsiteY1988" fmla="*/ 361473 h 396335"/>
              <a:gd name="connsiteX1989" fmla="*/ 4503800 w 6831234"/>
              <a:gd name="connsiteY1989" fmla="*/ 362045 h 396335"/>
              <a:gd name="connsiteX1990" fmla="*/ 4539519 w 6831234"/>
              <a:gd name="connsiteY1990" fmla="*/ 344233 h 396335"/>
              <a:gd name="connsiteX1991" fmla="*/ 4580667 w 6831234"/>
              <a:gd name="connsiteY1991" fmla="*/ 326516 h 396335"/>
              <a:gd name="connsiteX1992" fmla="*/ 4586192 w 6831234"/>
              <a:gd name="connsiteY1992" fmla="*/ 327564 h 396335"/>
              <a:gd name="connsiteX1993" fmla="*/ 4593716 w 6831234"/>
              <a:gd name="connsiteY1993" fmla="*/ 328803 h 396335"/>
              <a:gd name="connsiteX1994" fmla="*/ 4593716 w 6831234"/>
              <a:gd name="connsiteY1994" fmla="*/ 330041 h 396335"/>
              <a:gd name="connsiteX1995" fmla="*/ 4594574 w 6831234"/>
              <a:gd name="connsiteY1995" fmla="*/ 330517 h 396335"/>
              <a:gd name="connsiteX1996" fmla="*/ 4586287 w 6831234"/>
              <a:gd name="connsiteY1996" fmla="*/ 337375 h 396335"/>
              <a:gd name="connsiteX1997" fmla="*/ 4576000 w 6831234"/>
              <a:gd name="connsiteY1997" fmla="*/ 343185 h 396335"/>
              <a:gd name="connsiteX1998" fmla="*/ 4534471 w 6831234"/>
              <a:gd name="connsiteY1998" fmla="*/ 359092 h 396335"/>
              <a:gd name="connsiteX1999" fmla="*/ 4494085 w 6831234"/>
              <a:gd name="connsiteY1999" fmla="*/ 371760 h 396335"/>
              <a:gd name="connsiteX2000" fmla="*/ 4487894 w 6831234"/>
              <a:gd name="connsiteY2000" fmla="*/ 368617 h 396335"/>
              <a:gd name="connsiteX2001" fmla="*/ 4483893 w 6831234"/>
              <a:gd name="connsiteY2001" fmla="*/ 363474 h 396335"/>
              <a:gd name="connsiteX2002" fmla="*/ 4513040 w 6831234"/>
              <a:gd name="connsiteY2002" fmla="*/ 291465 h 396335"/>
              <a:gd name="connsiteX2003" fmla="*/ 4512563 w 6831234"/>
              <a:gd name="connsiteY2003" fmla="*/ 290226 h 396335"/>
              <a:gd name="connsiteX2004" fmla="*/ 4486370 w 6831234"/>
              <a:gd name="connsiteY2004" fmla="*/ 303276 h 396335"/>
              <a:gd name="connsiteX2005" fmla="*/ 4460366 w 6831234"/>
              <a:gd name="connsiteY2005" fmla="*/ 312896 h 396335"/>
              <a:gd name="connsiteX2006" fmla="*/ 4458176 w 6831234"/>
              <a:gd name="connsiteY2006" fmla="*/ 311753 h 396335"/>
              <a:gd name="connsiteX2007" fmla="*/ 4471320 w 6831234"/>
              <a:gd name="connsiteY2007" fmla="*/ 302228 h 396335"/>
              <a:gd name="connsiteX2008" fmla="*/ 4492371 w 6831234"/>
              <a:gd name="connsiteY2008" fmla="*/ 290703 h 396335"/>
              <a:gd name="connsiteX2009" fmla="*/ 4489037 w 6831234"/>
              <a:gd name="connsiteY2009" fmla="*/ 277749 h 396335"/>
              <a:gd name="connsiteX2010" fmla="*/ 4487417 w 6831234"/>
              <a:gd name="connsiteY2010" fmla="*/ 268605 h 396335"/>
              <a:gd name="connsiteX2011" fmla="*/ 4492085 w 6831234"/>
              <a:gd name="connsiteY2011" fmla="*/ 239172 h 396335"/>
              <a:gd name="connsiteX2012" fmla="*/ 4496752 w 6831234"/>
              <a:gd name="connsiteY2012" fmla="*/ 222694 h 396335"/>
              <a:gd name="connsiteX2013" fmla="*/ 4495704 w 6831234"/>
              <a:gd name="connsiteY2013" fmla="*/ 217741 h 396335"/>
              <a:gd name="connsiteX2014" fmla="*/ 4473035 w 6831234"/>
              <a:gd name="connsiteY2014" fmla="*/ 220980 h 396335"/>
              <a:gd name="connsiteX2015" fmla="*/ 4449603 w 6831234"/>
              <a:gd name="connsiteY2015" fmla="*/ 224313 h 396335"/>
              <a:gd name="connsiteX2016" fmla="*/ 4442459 w 6831234"/>
              <a:gd name="connsiteY2016" fmla="*/ 223170 h 396335"/>
              <a:gd name="connsiteX2017" fmla="*/ 4435221 w 6831234"/>
              <a:gd name="connsiteY2017" fmla="*/ 222218 h 396335"/>
              <a:gd name="connsiteX2018" fmla="*/ 4430553 w 6831234"/>
              <a:gd name="connsiteY2018" fmla="*/ 223170 h 396335"/>
              <a:gd name="connsiteX2019" fmla="*/ 4423219 w 6831234"/>
              <a:gd name="connsiteY2019" fmla="*/ 225266 h 396335"/>
              <a:gd name="connsiteX2020" fmla="*/ 4421123 w 6831234"/>
              <a:gd name="connsiteY2020" fmla="*/ 222980 h 396335"/>
              <a:gd name="connsiteX2021" fmla="*/ 4440173 w 6831234"/>
              <a:gd name="connsiteY2021" fmla="*/ 206406 h 396335"/>
              <a:gd name="connsiteX2022" fmla="*/ 4463986 w 6831234"/>
              <a:gd name="connsiteY2022" fmla="*/ 196596 h 396335"/>
              <a:gd name="connsiteX2023" fmla="*/ 4439411 w 6831234"/>
              <a:gd name="connsiteY2023" fmla="*/ 175641 h 396335"/>
              <a:gd name="connsiteX2024" fmla="*/ 4435601 w 6831234"/>
              <a:gd name="connsiteY2024" fmla="*/ 146494 h 396335"/>
              <a:gd name="connsiteX2025" fmla="*/ 4445507 w 6831234"/>
              <a:gd name="connsiteY2025" fmla="*/ 81343 h 396335"/>
              <a:gd name="connsiteX2026" fmla="*/ 4460366 w 6831234"/>
              <a:gd name="connsiteY2026" fmla="*/ 27146 h 396335"/>
              <a:gd name="connsiteX2027" fmla="*/ 4473035 w 6831234"/>
              <a:gd name="connsiteY2027" fmla="*/ 18859 h 396335"/>
              <a:gd name="connsiteX2028" fmla="*/ 4487036 w 6831234"/>
              <a:gd name="connsiteY2028" fmla="*/ 11334 h 396335"/>
              <a:gd name="connsiteX2029" fmla="*/ 5485066 w 6831234"/>
              <a:gd name="connsiteY2029" fmla="*/ 8477 h 396335"/>
              <a:gd name="connsiteX2030" fmla="*/ 5492496 w 6831234"/>
              <a:gd name="connsiteY2030" fmla="*/ 9049 h 396335"/>
              <a:gd name="connsiteX2031" fmla="*/ 5503926 w 6831234"/>
              <a:gd name="connsiteY2031" fmla="*/ 10573 h 396335"/>
              <a:gd name="connsiteX2032" fmla="*/ 5507069 w 6831234"/>
              <a:gd name="connsiteY2032" fmla="*/ 12859 h 396335"/>
              <a:gd name="connsiteX2033" fmla="*/ 5510117 w 6831234"/>
              <a:gd name="connsiteY2033" fmla="*/ 15811 h 396335"/>
              <a:gd name="connsiteX2034" fmla="*/ 5506497 w 6831234"/>
              <a:gd name="connsiteY2034" fmla="*/ 43434 h 396335"/>
              <a:gd name="connsiteX2035" fmla="*/ 5501449 w 6831234"/>
              <a:gd name="connsiteY2035" fmla="*/ 71723 h 396335"/>
              <a:gd name="connsiteX2036" fmla="*/ 5495067 w 6831234"/>
              <a:gd name="connsiteY2036" fmla="*/ 90868 h 396335"/>
              <a:gd name="connsiteX2037" fmla="*/ 5486971 w 6831234"/>
              <a:gd name="connsiteY2037" fmla="*/ 115157 h 396335"/>
              <a:gd name="connsiteX2038" fmla="*/ 5485448 w 6831234"/>
              <a:gd name="connsiteY2038" fmla="*/ 126016 h 396335"/>
              <a:gd name="connsiteX2039" fmla="*/ 5481637 w 6831234"/>
              <a:gd name="connsiteY2039" fmla="*/ 136112 h 396335"/>
              <a:gd name="connsiteX2040" fmla="*/ 5482876 w 6831234"/>
              <a:gd name="connsiteY2040" fmla="*/ 136779 h 396335"/>
              <a:gd name="connsiteX2041" fmla="*/ 5483447 w 6831234"/>
              <a:gd name="connsiteY2041" fmla="*/ 139255 h 396335"/>
              <a:gd name="connsiteX2042" fmla="*/ 5476494 w 6831234"/>
              <a:gd name="connsiteY2042" fmla="*/ 154781 h 396335"/>
              <a:gd name="connsiteX2043" fmla="*/ 5467921 w 6831234"/>
              <a:gd name="connsiteY2043" fmla="*/ 172117 h 396335"/>
              <a:gd name="connsiteX2044" fmla="*/ 5462683 w 6831234"/>
              <a:gd name="connsiteY2044" fmla="*/ 183642 h 396335"/>
              <a:gd name="connsiteX2045" fmla="*/ 5457444 w 6831234"/>
              <a:gd name="connsiteY2045" fmla="*/ 188119 h 396335"/>
              <a:gd name="connsiteX2046" fmla="*/ 5455444 w 6831234"/>
              <a:gd name="connsiteY2046" fmla="*/ 187452 h 396335"/>
              <a:gd name="connsiteX2047" fmla="*/ 5453729 w 6831234"/>
              <a:gd name="connsiteY2047" fmla="*/ 187166 h 396335"/>
              <a:gd name="connsiteX2048" fmla="*/ 5447633 w 6831234"/>
              <a:gd name="connsiteY2048" fmla="*/ 191167 h 396335"/>
              <a:gd name="connsiteX2049" fmla="*/ 5444013 w 6831234"/>
              <a:gd name="connsiteY2049" fmla="*/ 199358 h 396335"/>
              <a:gd name="connsiteX2050" fmla="*/ 5442680 w 6831234"/>
              <a:gd name="connsiteY2050" fmla="*/ 122015 h 396335"/>
              <a:gd name="connsiteX2051" fmla="*/ 5448681 w 6831234"/>
              <a:gd name="connsiteY2051" fmla="*/ 65722 h 396335"/>
              <a:gd name="connsiteX2052" fmla="*/ 5452015 w 6831234"/>
              <a:gd name="connsiteY2052" fmla="*/ 15526 h 396335"/>
              <a:gd name="connsiteX2053" fmla="*/ 5455348 w 6831234"/>
              <a:gd name="connsiteY2053" fmla="*/ 13240 h 396335"/>
              <a:gd name="connsiteX2054" fmla="*/ 5459444 w 6831234"/>
              <a:gd name="connsiteY2054" fmla="*/ 12382 h 396335"/>
              <a:gd name="connsiteX2055" fmla="*/ 5462207 w 6831234"/>
              <a:gd name="connsiteY2055" fmla="*/ 13240 h 396335"/>
              <a:gd name="connsiteX2056" fmla="*/ 5464588 w 6831234"/>
              <a:gd name="connsiteY2056" fmla="*/ 14097 h 396335"/>
              <a:gd name="connsiteX2057" fmla="*/ 5475065 w 6831234"/>
              <a:gd name="connsiteY2057" fmla="*/ 11239 h 396335"/>
              <a:gd name="connsiteX2058" fmla="*/ 5485066 w 6831234"/>
              <a:gd name="connsiteY2058" fmla="*/ 8477 h 396335"/>
              <a:gd name="connsiteX2059" fmla="*/ 4885372 w 6831234"/>
              <a:gd name="connsiteY2059" fmla="*/ 6001 h 396335"/>
              <a:gd name="connsiteX2060" fmla="*/ 4897659 w 6831234"/>
              <a:gd name="connsiteY2060" fmla="*/ 13335 h 396335"/>
              <a:gd name="connsiteX2061" fmla="*/ 4905089 w 6831234"/>
              <a:gd name="connsiteY2061" fmla="*/ 24480 h 396335"/>
              <a:gd name="connsiteX2062" fmla="*/ 4902898 w 6831234"/>
              <a:gd name="connsiteY2062" fmla="*/ 29718 h 396335"/>
              <a:gd name="connsiteX2063" fmla="*/ 4898707 w 6831234"/>
              <a:gd name="connsiteY2063" fmla="*/ 37052 h 396335"/>
              <a:gd name="connsiteX2064" fmla="*/ 4896230 w 6831234"/>
              <a:gd name="connsiteY2064" fmla="*/ 39148 h 396335"/>
              <a:gd name="connsiteX2065" fmla="*/ 4893754 w 6831234"/>
              <a:gd name="connsiteY2065" fmla="*/ 42006 h 396335"/>
              <a:gd name="connsiteX2066" fmla="*/ 4879467 w 6831234"/>
              <a:gd name="connsiteY2066" fmla="*/ 69057 h 396335"/>
              <a:gd name="connsiteX2067" fmla="*/ 4861655 w 6831234"/>
              <a:gd name="connsiteY2067" fmla="*/ 100108 h 396335"/>
              <a:gd name="connsiteX2068" fmla="*/ 4856702 w 6831234"/>
              <a:gd name="connsiteY2068" fmla="*/ 106014 h 396335"/>
              <a:gd name="connsiteX2069" fmla="*/ 4851177 w 6831234"/>
              <a:gd name="connsiteY2069" fmla="*/ 113634 h 396335"/>
              <a:gd name="connsiteX2070" fmla="*/ 4842033 w 6831234"/>
              <a:gd name="connsiteY2070" fmla="*/ 128397 h 396335"/>
              <a:gd name="connsiteX2071" fmla="*/ 4835271 w 6831234"/>
              <a:gd name="connsiteY2071" fmla="*/ 138684 h 396335"/>
              <a:gd name="connsiteX2072" fmla="*/ 4834413 w 6831234"/>
              <a:gd name="connsiteY2072" fmla="*/ 138113 h 396335"/>
              <a:gd name="connsiteX2073" fmla="*/ 4833842 w 6831234"/>
              <a:gd name="connsiteY2073" fmla="*/ 137732 h 396335"/>
              <a:gd name="connsiteX2074" fmla="*/ 4829746 w 6831234"/>
              <a:gd name="connsiteY2074" fmla="*/ 144780 h 396335"/>
              <a:gd name="connsiteX2075" fmla="*/ 4826412 w 6831234"/>
              <a:gd name="connsiteY2075" fmla="*/ 153924 h 396335"/>
              <a:gd name="connsiteX2076" fmla="*/ 4824222 w 6831234"/>
              <a:gd name="connsiteY2076" fmla="*/ 162592 h 396335"/>
              <a:gd name="connsiteX2077" fmla="*/ 4822983 w 6831234"/>
              <a:gd name="connsiteY2077" fmla="*/ 169260 h 396335"/>
              <a:gd name="connsiteX2078" fmla="*/ 4821745 w 6831234"/>
              <a:gd name="connsiteY2078" fmla="*/ 173355 h 396335"/>
              <a:gd name="connsiteX2079" fmla="*/ 4819840 w 6831234"/>
              <a:gd name="connsiteY2079" fmla="*/ 178499 h 396335"/>
              <a:gd name="connsiteX2080" fmla="*/ 4816792 w 6831234"/>
              <a:gd name="connsiteY2080" fmla="*/ 179356 h 396335"/>
              <a:gd name="connsiteX2081" fmla="*/ 4813458 w 6831234"/>
              <a:gd name="connsiteY2081" fmla="*/ 180213 h 396335"/>
              <a:gd name="connsiteX2082" fmla="*/ 4810315 w 6831234"/>
              <a:gd name="connsiteY2082" fmla="*/ 179070 h 396335"/>
              <a:gd name="connsiteX2083" fmla="*/ 4805838 w 6831234"/>
              <a:gd name="connsiteY2083" fmla="*/ 177927 h 396335"/>
              <a:gd name="connsiteX2084" fmla="*/ 4803552 w 6831234"/>
              <a:gd name="connsiteY2084" fmla="*/ 179070 h 396335"/>
              <a:gd name="connsiteX2085" fmla="*/ 4800790 w 6831234"/>
              <a:gd name="connsiteY2085" fmla="*/ 180213 h 396335"/>
              <a:gd name="connsiteX2086" fmla="*/ 4785265 w 6831234"/>
              <a:gd name="connsiteY2086" fmla="*/ 167450 h 396335"/>
              <a:gd name="connsiteX2087" fmla="*/ 4780597 w 6831234"/>
              <a:gd name="connsiteY2087" fmla="*/ 150400 h 396335"/>
              <a:gd name="connsiteX2088" fmla="*/ 4791075 w 6831234"/>
              <a:gd name="connsiteY2088" fmla="*/ 106585 h 396335"/>
              <a:gd name="connsiteX2089" fmla="*/ 4807267 w 6831234"/>
              <a:gd name="connsiteY2089" fmla="*/ 70485 h 396335"/>
              <a:gd name="connsiteX2090" fmla="*/ 4813840 w 6831234"/>
              <a:gd name="connsiteY2090" fmla="*/ 60389 h 396335"/>
              <a:gd name="connsiteX2091" fmla="*/ 4821745 w 6831234"/>
              <a:gd name="connsiteY2091" fmla="*/ 49435 h 396335"/>
              <a:gd name="connsiteX2092" fmla="*/ 4836890 w 6831234"/>
              <a:gd name="connsiteY2092" fmla="*/ 27432 h 396335"/>
              <a:gd name="connsiteX2093" fmla="*/ 4853844 w 6831234"/>
              <a:gd name="connsiteY2093" fmla="*/ 7811 h 396335"/>
              <a:gd name="connsiteX2094" fmla="*/ 4872323 w 6831234"/>
              <a:gd name="connsiteY2094" fmla="*/ 6763 h 396335"/>
              <a:gd name="connsiteX2095" fmla="*/ 4885372 w 6831234"/>
              <a:gd name="connsiteY2095" fmla="*/ 6001 h 396335"/>
              <a:gd name="connsiteX2096" fmla="*/ 4064698 w 6831234"/>
              <a:gd name="connsiteY2096" fmla="*/ 5143 h 396335"/>
              <a:gd name="connsiteX2097" fmla="*/ 4091178 w 6831234"/>
              <a:gd name="connsiteY2097" fmla="*/ 7810 h 396335"/>
              <a:gd name="connsiteX2098" fmla="*/ 4131754 w 6831234"/>
              <a:gd name="connsiteY2098" fmla="*/ 16383 h 396335"/>
              <a:gd name="connsiteX2099" fmla="*/ 4140803 w 6831234"/>
              <a:gd name="connsiteY2099" fmla="*/ 21050 h 396335"/>
              <a:gd name="connsiteX2100" fmla="*/ 4149852 w 6831234"/>
              <a:gd name="connsiteY2100" fmla="*/ 29718 h 396335"/>
              <a:gd name="connsiteX2101" fmla="*/ 4145184 w 6831234"/>
              <a:gd name="connsiteY2101" fmla="*/ 36195 h 396335"/>
              <a:gd name="connsiteX2102" fmla="*/ 4141184 w 6831234"/>
              <a:gd name="connsiteY2102" fmla="*/ 43338 h 396335"/>
              <a:gd name="connsiteX2103" fmla="*/ 4129849 w 6831234"/>
              <a:gd name="connsiteY2103" fmla="*/ 60579 h 396335"/>
              <a:gd name="connsiteX2104" fmla="*/ 4118610 w 6831234"/>
              <a:gd name="connsiteY2104" fmla="*/ 89154 h 396335"/>
              <a:gd name="connsiteX2105" fmla="*/ 4113085 w 6831234"/>
              <a:gd name="connsiteY2105" fmla="*/ 100488 h 396335"/>
              <a:gd name="connsiteX2106" fmla="*/ 4106799 w 6831234"/>
              <a:gd name="connsiteY2106" fmla="*/ 115252 h 396335"/>
              <a:gd name="connsiteX2107" fmla="*/ 4103846 w 6831234"/>
              <a:gd name="connsiteY2107" fmla="*/ 117348 h 396335"/>
              <a:gd name="connsiteX2108" fmla="*/ 4098607 w 6831234"/>
              <a:gd name="connsiteY2108" fmla="*/ 118681 h 396335"/>
              <a:gd name="connsiteX2109" fmla="*/ 4093845 w 6831234"/>
              <a:gd name="connsiteY2109" fmla="*/ 123634 h 396335"/>
              <a:gd name="connsiteX2110" fmla="*/ 4089940 w 6831234"/>
              <a:gd name="connsiteY2110" fmla="*/ 126968 h 396335"/>
              <a:gd name="connsiteX2111" fmla="*/ 4088320 w 6831234"/>
              <a:gd name="connsiteY2111" fmla="*/ 124682 h 396335"/>
              <a:gd name="connsiteX2112" fmla="*/ 4086701 w 6831234"/>
              <a:gd name="connsiteY2112" fmla="*/ 122491 h 396335"/>
              <a:gd name="connsiteX2113" fmla="*/ 4080129 w 6831234"/>
              <a:gd name="connsiteY2113" fmla="*/ 127349 h 396335"/>
              <a:gd name="connsiteX2114" fmla="*/ 4069746 w 6831234"/>
              <a:gd name="connsiteY2114" fmla="*/ 132492 h 396335"/>
              <a:gd name="connsiteX2115" fmla="*/ 4064603 w 6831234"/>
              <a:gd name="connsiteY2115" fmla="*/ 146494 h 396335"/>
              <a:gd name="connsiteX2116" fmla="*/ 4061174 w 6831234"/>
              <a:gd name="connsiteY2116" fmla="*/ 160972 h 396335"/>
              <a:gd name="connsiteX2117" fmla="*/ 4059078 w 6831234"/>
              <a:gd name="connsiteY2117" fmla="*/ 160972 h 396335"/>
              <a:gd name="connsiteX2118" fmla="*/ 4057078 w 6831234"/>
              <a:gd name="connsiteY2118" fmla="*/ 160972 h 396335"/>
              <a:gd name="connsiteX2119" fmla="*/ 4057078 w 6831234"/>
              <a:gd name="connsiteY2119" fmla="*/ 140017 h 396335"/>
              <a:gd name="connsiteX2120" fmla="*/ 4070604 w 6831234"/>
              <a:gd name="connsiteY2120" fmla="*/ 38100 h 396335"/>
              <a:gd name="connsiteX2121" fmla="*/ 4050696 w 6831234"/>
              <a:gd name="connsiteY2121" fmla="*/ 39338 h 396335"/>
              <a:gd name="connsiteX2122" fmla="*/ 4036409 w 6831234"/>
              <a:gd name="connsiteY2122" fmla="*/ 40290 h 396335"/>
              <a:gd name="connsiteX2123" fmla="*/ 3932777 w 6831234"/>
              <a:gd name="connsiteY2123" fmla="*/ 50482 h 396335"/>
              <a:gd name="connsiteX2124" fmla="*/ 3929062 w 6831234"/>
              <a:gd name="connsiteY2124" fmla="*/ 49625 h 396335"/>
              <a:gd name="connsiteX2125" fmla="*/ 3925252 w 6831234"/>
              <a:gd name="connsiteY2125" fmla="*/ 49053 h 396335"/>
              <a:gd name="connsiteX2126" fmla="*/ 3920680 w 6831234"/>
              <a:gd name="connsiteY2126" fmla="*/ 50863 h 396335"/>
              <a:gd name="connsiteX2127" fmla="*/ 3916299 w 6831234"/>
              <a:gd name="connsiteY2127" fmla="*/ 52673 h 396335"/>
              <a:gd name="connsiteX2128" fmla="*/ 3912108 w 6831234"/>
              <a:gd name="connsiteY2128" fmla="*/ 51149 h 396335"/>
              <a:gd name="connsiteX2129" fmla="*/ 3908393 w 6831234"/>
              <a:gd name="connsiteY2129" fmla="*/ 48482 h 396335"/>
              <a:gd name="connsiteX2130" fmla="*/ 3936682 w 6831234"/>
              <a:gd name="connsiteY2130" fmla="*/ 26289 h 396335"/>
              <a:gd name="connsiteX2131" fmla="*/ 3976020 w 6831234"/>
              <a:gd name="connsiteY2131" fmla="*/ 10858 h 396335"/>
              <a:gd name="connsiteX2132" fmla="*/ 4021741 w 6831234"/>
              <a:gd name="connsiteY2132" fmla="*/ 6191 h 396335"/>
              <a:gd name="connsiteX2133" fmla="*/ 4064698 w 6831234"/>
              <a:gd name="connsiteY2133" fmla="*/ 5143 h 396335"/>
              <a:gd name="connsiteX2134" fmla="*/ 465487 w 6831234"/>
              <a:gd name="connsiteY2134" fmla="*/ 3429 h 396335"/>
              <a:gd name="connsiteX2135" fmla="*/ 475583 w 6831234"/>
              <a:gd name="connsiteY2135" fmla="*/ 9049 h 396335"/>
              <a:gd name="connsiteX2136" fmla="*/ 479869 w 6831234"/>
              <a:gd name="connsiteY2136" fmla="*/ 19717 h 396335"/>
              <a:gd name="connsiteX2137" fmla="*/ 462153 w 6831234"/>
              <a:gd name="connsiteY2137" fmla="*/ 74676 h 396335"/>
              <a:gd name="connsiteX2138" fmla="*/ 444436 w 6831234"/>
              <a:gd name="connsiteY2138" fmla="*/ 126873 h 396335"/>
              <a:gd name="connsiteX2139" fmla="*/ 449675 w 6831234"/>
              <a:gd name="connsiteY2139" fmla="*/ 130397 h 396335"/>
              <a:gd name="connsiteX2140" fmla="*/ 498348 w 6831234"/>
              <a:gd name="connsiteY2140" fmla="*/ 125730 h 396335"/>
              <a:gd name="connsiteX2141" fmla="*/ 515016 w 6831234"/>
              <a:gd name="connsiteY2141" fmla="*/ 127540 h 396335"/>
              <a:gd name="connsiteX2142" fmla="*/ 531113 w 6831234"/>
              <a:gd name="connsiteY2142" fmla="*/ 129445 h 396335"/>
              <a:gd name="connsiteX2143" fmla="*/ 531209 w 6831234"/>
              <a:gd name="connsiteY2143" fmla="*/ 134398 h 396335"/>
              <a:gd name="connsiteX2144" fmla="*/ 530733 w 6831234"/>
              <a:gd name="connsiteY2144" fmla="*/ 137827 h 396335"/>
              <a:gd name="connsiteX2145" fmla="*/ 529589 w 6831234"/>
              <a:gd name="connsiteY2145" fmla="*/ 140970 h 396335"/>
              <a:gd name="connsiteX2146" fmla="*/ 502729 w 6831234"/>
              <a:gd name="connsiteY2146" fmla="*/ 162116 h 396335"/>
              <a:gd name="connsiteX2147" fmla="*/ 485203 w 6831234"/>
              <a:gd name="connsiteY2147" fmla="*/ 188405 h 396335"/>
              <a:gd name="connsiteX2148" fmla="*/ 485393 w 6831234"/>
              <a:gd name="connsiteY2148" fmla="*/ 189738 h 396335"/>
              <a:gd name="connsiteX2149" fmla="*/ 487489 w 6831234"/>
              <a:gd name="connsiteY2149" fmla="*/ 190595 h 396335"/>
              <a:gd name="connsiteX2150" fmla="*/ 495300 w 6831234"/>
              <a:gd name="connsiteY2150" fmla="*/ 190024 h 396335"/>
              <a:gd name="connsiteX2151" fmla="*/ 503682 w 6831234"/>
              <a:gd name="connsiteY2151" fmla="*/ 189738 h 396335"/>
              <a:gd name="connsiteX2152" fmla="*/ 518540 w 6831234"/>
              <a:gd name="connsiteY2152" fmla="*/ 200501 h 396335"/>
              <a:gd name="connsiteX2153" fmla="*/ 520350 w 6831234"/>
              <a:gd name="connsiteY2153" fmla="*/ 216503 h 396335"/>
              <a:gd name="connsiteX2154" fmla="*/ 494442 w 6831234"/>
              <a:gd name="connsiteY2154" fmla="*/ 255175 h 396335"/>
              <a:gd name="connsiteX2155" fmla="*/ 454913 w 6831234"/>
              <a:gd name="connsiteY2155" fmla="*/ 271272 h 396335"/>
              <a:gd name="connsiteX2156" fmla="*/ 429387 w 6831234"/>
              <a:gd name="connsiteY2156" fmla="*/ 264224 h 396335"/>
              <a:gd name="connsiteX2157" fmla="*/ 415289 w 6831234"/>
              <a:gd name="connsiteY2157" fmla="*/ 239554 h 396335"/>
              <a:gd name="connsiteX2158" fmla="*/ 428243 w 6831234"/>
              <a:gd name="connsiteY2158" fmla="*/ 198882 h 396335"/>
              <a:gd name="connsiteX2159" fmla="*/ 450056 w 6831234"/>
              <a:gd name="connsiteY2159" fmla="*/ 158401 h 396335"/>
              <a:gd name="connsiteX2160" fmla="*/ 448341 w 6831234"/>
              <a:gd name="connsiteY2160" fmla="*/ 157067 h 396335"/>
              <a:gd name="connsiteX2161" fmla="*/ 431863 w 6831234"/>
              <a:gd name="connsiteY2161" fmla="*/ 160782 h 396335"/>
              <a:gd name="connsiteX2162" fmla="*/ 412241 w 6831234"/>
              <a:gd name="connsiteY2162" fmla="*/ 163735 h 396335"/>
              <a:gd name="connsiteX2163" fmla="*/ 408908 w 6831234"/>
              <a:gd name="connsiteY2163" fmla="*/ 168497 h 396335"/>
              <a:gd name="connsiteX2164" fmla="*/ 404717 w 6831234"/>
              <a:gd name="connsiteY2164" fmla="*/ 174593 h 396335"/>
              <a:gd name="connsiteX2165" fmla="*/ 404717 w 6831234"/>
              <a:gd name="connsiteY2165" fmla="*/ 167545 h 396335"/>
              <a:gd name="connsiteX2166" fmla="*/ 401384 w 6831234"/>
              <a:gd name="connsiteY2166" fmla="*/ 165354 h 396335"/>
              <a:gd name="connsiteX2167" fmla="*/ 381857 w 6831234"/>
              <a:gd name="connsiteY2167" fmla="*/ 169069 h 396335"/>
              <a:gd name="connsiteX2168" fmla="*/ 361855 w 6831234"/>
              <a:gd name="connsiteY2168" fmla="*/ 177927 h 396335"/>
              <a:gd name="connsiteX2169" fmla="*/ 359378 w 6831234"/>
              <a:gd name="connsiteY2169" fmla="*/ 175641 h 396335"/>
              <a:gd name="connsiteX2170" fmla="*/ 358711 w 6831234"/>
              <a:gd name="connsiteY2170" fmla="*/ 173165 h 396335"/>
              <a:gd name="connsiteX2171" fmla="*/ 381857 w 6831234"/>
              <a:gd name="connsiteY2171" fmla="*/ 151924 h 396335"/>
              <a:gd name="connsiteX2172" fmla="*/ 406336 w 6831234"/>
              <a:gd name="connsiteY2172" fmla="*/ 141161 h 396335"/>
              <a:gd name="connsiteX2173" fmla="*/ 412813 w 6831234"/>
              <a:gd name="connsiteY2173" fmla="*/ 57722 h 396335"/>
              <a:gd name="connsiteX2174" fmla="*/ 465487 w 6831234"/>
              <a:gd name="connsiteY2174" fmla="*/ 3429 h 396335"/>
              <a:gd name="connsiteX2175" fmla="*/ 4284821 w 6831234"/>
              <a:gd name="connsiteY2175" fmla="*/ 1714 h 396335"/>
              <a:gd name="connsiteX2176" fmla="*/ 4302823 w 6831234"/>
              <a:gd name="connsiteY2176" fmla="*/ 9715 h 396335"/>
              <a:gd name="connsiteX2177" fmla="*/ 4318539 w 6831234"/>
              <a:gd name="connsiteY2177" fmla="*/ 28289 h 396335"/>
              <a:gd name="connsiteX2178" fmla="*/ 4316063 w 6831234"/>
              <a:gd name="connsiteY2178" fmla="*/ 33051 h 396335"/>
              <a:gd name="connsiteX2179" fmla="*/ 4312634 w 6831234"/>
              <a:gd name="connsiteY2179" fmla="*/ 38576 h 396335"/>
              <a:gd name="connsiteX2180" fmla="*/ 4304061 w 6831234"/>
              <a:gd name="connsiteY2180" fmla="*/ 62388 h 396335"/>
              <a:gd name="connsiteX2181" fmla="*/ 4296822 w 6831234"/>
              <a:gd name="connsiteY2181" fmla="*/ 86677 h 396335"/>
              <a:gd name="connsiteX2182" fmla="*/ 4298441 w 6831234"/>
              <a:gd name="connsiteY2182" fmla="*/ 88201 h 396335"/>
              <a:gd name="connsiteX2183" fmla="*/ 4301013 w 6831234"/>
              <a:gd name="connsiteY2183" fmla="*/ 88677 h 396335"/>
              <a:gd name="connsiteX2184" fmla="*/ 4313205 w 6831234"/>
              <a:gd name="connsiteY2184" fmla="*/ 87820 h 396335"/>
              <a:gd name="connsiteX2185" fmla="*/ 4325207 w 6831234"/>
              <a:gd name="connsiteY2185" fmla="*/ 86677 h 396335"/>
              <a:gd name="connsiteX2186" fmla="*/ 4339685 w 6831234"/>
              <a:gd name="connsiteY2186" fmla="*/ 88677 h 396335"/>
              <a:gd name="connsiteX2187" fmla="*/ 4356068 w 6831234"/>
              <a:gd name="connsiteY2187" fmla="*/ 94678 h 396335"/>
              <a:gd name="connsiteX2188" fmla="*/ 4356068 w 6831234"/>
              <a:gd name="connsiteY2188" fmla="*/ 97821 h 396335"/>
              <a:gd name="connsiteX2189" fmla="*/ 4351877 w 6831234"/>
              <a:gd name="connsiteY2189" fmla="*/ 102965 h 396335"/>
              <a:gd name="connsiteX2190" fmla="*/ 4346638 w 6831234"/>
              <a:gd name="connsiteY2190" fmla="*/ 107918 h 396335"/>
              <a:gd name="connsiteX2191" fmla="*/ 4341590 w 6831234"/>
              <a:gd name="connsiteY2191" fmla="*/ 111728 h 396335"/>
              <a:gd name="connsiteX2192" fmla="*/ 4336446 w 6831234"/>
              <a:gd name="connsiteY2192" fmla="*/ 116395 h 396335"/>
              <a:gd name="connsiteX2193" fmla="*/ 4329112 w 6831234"/>
              <a:gd name="connsiteY2193" fmla="*/ 127730 h 396335"/>
              <a:gd name="connsiteX2194" fmla="*/ 4321016 w 6831234"/>
              <a:gd name="connsiteY2194" fmla="*/ 138684 h 396335"/>
              <a:gd name="connsiteX2195" fmla="*/ 4322159 w 6831234"/>
              <a:gd name="connsiteY2195" fmla="*/ 139255 h 396335"/>
              <a:gd name="connsiteX2196" fmla="*/ 4323873 w 6831234"/>
              <a:gd name="connsiteY2196" fmla="*/ 140017 h 396335"/>
              <a:gd name="connsiteX2197" fmla="*/ 4332541 w 6831234"/>
              <a:gd name="connsiteY2197" fmla="*/ 138684 h 396335"/>
              <a:gd name="connsiteX2198" fmla="*/ 4341780 w 6831234"/>
              <a:gd name="connsiteY2198" fmla="*/ 137350 h 396335"/>
              <a:gd name="connsiteX2199" fmla="*/ 4357592 w 6831234"/>
              <a:gd name="connsiteY2199" fmla="*/ 141827 h 396335"/>
              <a:gd name="connsiteX2200" fmla="*/ 4365878 w 6831234"/>
              <a:gd name="connsiteY2200" fmla="*/ 155829 h 396335"/>
              <a:gd name="connsiteX2201" fmla="*/ 4367212 w 6831234"/>
              <a:gd name="connsiteY2201" fmla="*/ 157734 h 396335"/>
              <a:gd name="connsiteX2202" fmla="*/ 4368546 w 6831234"/>
              <a:gd name="connsiteY2202" fmla="*/ 160210 h 396335"/>
              <a:gd name="connsiteX2203" fmla="*/ 4328921 w 6831234"/>
              <a:gd name="connsiteY2203" fmla="*/ 208026 h 396335"/>
              <a:gd name="connsiteX2204" fmla="*/ 4276629 w 6831234"/>
              <a:gd name="connsiteY2204" fmla="*/ 233457 h 396335"/>
              <a:gd name="connsiteX2205" fmla="*/ 4272914 w 6831234"/>
              <a:gd name="connsiteY2205" fmla="*/ 233743 h 396335"/>
              <a:gd name="connsiteX2206" fmla="*/ 4268247 w 6831234"/>
              <a:gd name="connsiteY2206" fmla="*/ 233457 h 396335"/>
              <a:gd name="connsiteX2207" fmla="*/ 4258055 w 6831234"/>
              <a:gd name="connsiteY2207" fmla="*/ 229266 h 396335"/>
              <a:gd name="connsiteX2208" fmla="*/ 4252436 w 6831234"/>
              <a:gd name="connsiteY2208" fmla="*/ 219837 h 396335"/>
              <a:gd name="connsiteX2209" fmla="*/ 4277105 w 6831234"/>
              <a:gd name="connsiteY2209" fmla="*/ 166211 h 396335"/>
              <a:gd name="connsiteX2210" fmla="*/ 4305490 w 6831234"/>
              <a:gd name="connsiteY2210" fmla="*/ 109728 h 396335"/>
              <a:gd name="connsiteX2211" fmla="*/ 4229480 w 6831234"/>
              <a:gd name="connsiteY2211" fmla="*/ 123920 h 396335"/>
              <a:gd name="connsiteX2212" fmla="*/ 4226718 w 6831234"/>
              <a:gd name="connsiteY2212" fmla="*/ 123443 h 396335"/>
              <a:gd name="connsiteX2213" fmla="*/ 4224242 w 6831234"/>
              <a:gd name="connsiteY2213" fmla="*/ 122777 h 396335"/>
              <a:gd name="connsiteX2214" fmla="*/ 4218146 w 6831234"/>
              <a:gd name="connsiteY2214" fmla="*/ 124682 h 396335"/>
              <a:gd name="connsiteX2215" fmla="*/ 4212145 w 6831234"/>
              <a:gd name="connsiteY2215" fmla="*/ 126777 h 396335"/>
              <a:gd name="connsiteX2216" fmla="*/ 4207859 w 6831234"/>
              <a:gd name="connsiteY2216" fmla="*/ 126873 h 396335"/>
              <a:gd name="connsiteX2217" fmla="*/ 4207192 w 6831234"/>
              <a:gd name="connsiteY2217" fmla="*/ 123824 h 396335"/>
              <a:gd name="connsiteX2218" fmla="*/ 4230052 w 6831234"/>
              <a:gd name="connsiteY2218" fmla="*/ 108108 h 396335"/>
              <a:gd name="connsiteX2219" fmla="*/ 4261770 w 6831234"/>
              <a:gd name="connsiteY2219" fmla="*/ 95631 h 396335"/>
              <a:gd name="connsiteX2220" fmla="*/ 4255769 w 6831234"/>
              <a:gd name="connsiteY2220" fmla="*/ 76009 h 396335"/>
              <a:gd name="connsiteX2221" fmla="*/ 4252436 w 6831234"/>
              <a:gd name="connsiteY2221" fmla="*/ 53149 h 396335"/>
              <a:gd name="connsiteX2222" fmla="*/ 4255484 w 6831234"/>
              <a:gd name="connsiteY2222" fmla="*/ 31623 h 396335"/>
              <a:gd name="connsiteX2223" fmla="*/ 4262532 w 6831234"/>
              <a:gd name="connsiteY2223" fmla="*/ 13239 h 396335"/>
              <a:gd name="connsiteX2224" fmla="*/ 4263294 w 6831234"/>
              <a:gd name="connsiteY2224" fmla="*/ 13811 h 396335"/>
              <a:gd name="connsiteX2225" fmla="*/ 4263961 w 6831234"/>
              <a:gd name="connsiteY2225" fmla="*/ 14478 h 396335"/>
              <a:gd name="connsiteX2226" fmla="*/ 4272343 w 6831234"/>
              <a:gd name="connsiteY2226" fmla="*/ 8667 h 396335"/>
              <a:gd name="connsiteX2227" fmla="*/ 4280249 w 6831234"/>
              <a:gd name="connsiteY2227" fmla="*/ 2666 h 396335"/>
              <a:gd name="connsiteX2228" fmla="*/ 4282630 w 6831234"/>
              <a:gd name="connsiteY2228" fmla="*/ 3524 h 396335"/>
              <a:gd name="connsiteX2229" fmla="*/ 4284821 w 6831234"/>
              <a:gd name="connsiteY2229" fmla="*/ 1714 h 396335"/>
              <a:gd name="connsiteX2230" fmla="*/ 1216343 w 6831234"/>
              <a:gd name="connsiteY2230" fmla="*/ 0 h 396335"/>
              <a:gd name="connsiteX2231" fmla="*/ 1231677 w 6831234"/>
              <a:gd name="connsiteY2231" fmla="*/ 4286 h 396335"/>
              <a:gd name="connsiteX2232" fmla="*/ 1242631 w 6831234"/>
              <a:gd name="connsiteY2232" fmla="*/ 16097 h 396335"/>
              <a:gd name="connsiteX2233" fmla="*/ 1233963 w 6831234"/>
              <a:gd name="connsiteY2233" fmla="*/ 50578 h 396335"/>
              <a:gd name="connsiteX2234" fmla="*/ 1227011 w 6831234"/>
              <a:gd name="connsiteY2234" fmla="*/ 78105 h 396335"/>
              <a:gd name="connsiteX2235" fmla="*/ 1225867 w 6831234"/>
              <a:gd name="connsiteY2235" fmla="*/ 91154 h 396335"/>
              <a:gd name="connsiteX2236" fmla="*/ 1220723 w 6831234"/>
              <a:gd name="connsiteY2236" fmla="*/ 103537 h 396335"/>
              <a:gd name="connsiteX2237" fmla="*/ 1220533 w 6831234"/>
              <a:gd name="connsiteY2237" fmla="*/ 113062 h 396335"/>
              <a:gd name="connsiteX2238" fmla="*/ 1217199 w 6831234"/>
              <a:gd name="connsiteY2238" fmla="*/ 121253 h 396335"/>
              <a:gd name="connsiteX2239" fmla="*/ 1211484 w 6831234"/>
              <a:gd name="connsiteY2239" fmla="*/ 132302 h 396335"/>
              <a:gd name="connsiteX2240" fmla="*/ 1206341 w 6831234"/>
              <a:gd name="connsiteY2240" fmla="*/ 146685 h 396335"/>
              <a:gd name="connsiteX2241" fmla="*/ 1205865 w 6831234"/>
              <a:gd name="connsiteY2241" fmla="*/ 154877 h 396335"/>
              <a:gd name="connsiteX2242" fmla="*/ 1203959 w 6831234"/>
              <a:gd name="connsiteY2242" fmla="*/ 164306 h 396335"/>
              <a:gd name="connsiteX2243" fmla="*/ 1196434 w 6831234"/>
              <a:gd name="connsiteY2243" fmla="*/ 177927 h 396335"/>
              <a:gd name="connsiteX2244" fmla="*/ 1191767 w 6831234"/>
              <a:gd name="connsiteY2244" fmla="*/ 192024 h 396335"/>
              <a:gd name="connsiteX2245" fmla="*/ 1189576 w 6831234"/>
              <a:gd name="connsiteY2245" fmla="*/ 190119 h 396335"/>
              <a:gd name="connsiteX2246" fmla="*/ 1179004 w 6831234"/>
              <a:gd name="connsiteY2246" fmla="*/ 195358 h 396335"/>
              <a:gd name="connsiteX2247" fmla="*/ 1176813 w 6831234"/>
              <a:gd name="connsiteY2247" fmla="*/ 202406 h 396335"/>
              <a:gd name="connsiteX2248" fmla="*/ 1206722 w 6831234"/>
              <a:gd name="connsiteY2248" fmla="*/ 194120 h 396335"/>
              <a:gd name="connsiteX2249" fmla="*/ 1245488 w 6831234"/>
              <a:gd name="connsiteY2249" fmla="*/ 188024 h 396335"/>
              <a:gd name="connsiteX2250" fmla="*/ 1267301 w 6831234"/>
              <a:gd name="connsiteY2250" fmla="*/ 191167 h 396335"/>
              <a:gd name="connsiteX2251" fmla="*/ 1283588 w 6831234"/>
              <a:gd name="connsiteY2251" fmla="*/ 203549 h 396335"/>
              <a:gd name="connsiteX2252" fmla="*/ 1279207 w 6831234"/>
              <a:gd name="connsiteY2252" fmla="*/ 209741 h 396335"/>
              <a:gd name="connsiteX2253" fmla="*/ 1272634 w 6831234"/>
              <a:gd name="connsiteY2253" fmla="*/ 220504 h 396335"/>
              <a:gd name="connsiteX2254" fmla="*/ 1263014 w 6831234"/>
              <a:gd name="connsiteY2254" fmla="*/ 248031 h 396335"/>
              <a:gd name="connsiteX2255" fmla="*/ 1250633 w 6831234"/>
              <a:gd name="connsiteY2255" fmla="*/ 275463 h 396335"/>
              <a:gd name="connsiteX2256" fmla="*/ 1264252 w 6831234"/>
              <a:gd name="connsiteY2256" fmla="*/ 274130 h 396335"/>
              <a:gd name="connsiteX2257" fmla="*/ 1274444 w 6831234"/>
              <a:gd name="connsiteY2257" fmla="*/ 272225 h 396335"/>
              <a:gd name="connsiteX2258" fmla="*/ 1278730 w 6831234"/>
              <a:gd name="connsiteY2258" fmla="*/ 274796 h 396335"/>
              <a:gd name="connsiteX2259" fmla="*/ 1282540 w 6831234"/>
              <a:gd name="connsiteY2259" fmla="*/ 278511 h 396335"/>
              <a:gd name="connsiteX2260" fmla="*/ 1271110 w 6831234"/>
              <a:gd name="connsiteY2260" fmla="*/ 298037 h 396335"/>
              <a:gd name="connsiteX2261" fmla="*/ 1257109 w 6831234"/>
              <a:gd name="connsiteY2261" fmla="*/ 329565 h 396335"/>
              <a:gd name="connsiteX2262" fmla="*/ 1248155 w 6831234"/>
              <a:gd name="connsiteY2262" fmla="*/ 347282 h 396335"/>
              <a:gd name="connsiteX2263" fmla="*/ 1239297 w 6831234"/>
              <a:gd name="connsiteY2263" fmla="*/ 364712 h 396335"/>
              <a:gd name="connsiteX2264" fmla="*/ 1239678 w 6831234"/>
              <a:gd name="connsiteY2264" fmla="*/ 365284 h 396335"/>
              <a:gd name="connsiteX2265" fmla="*/ 1241489 w 6831234"/>
              <a:gd name="connsiteY2265" fmla="*/ 365284 h 396335"/>
              <a:gd name="connsiteX2266" fmla="*/ 1281302 w 6831234"/>
              <a:gd name="connsiteY2266" fmla="*/ 347282 h 396335"/>
              <a:gd name="connsiteX2267" fmla="*/ 1334834 w 6831234"/>
              <a:gd name="connsiteY2267" fmla="*/ 329565 h 396335"/>
              <a:gd name="connsiteX2268" fmla="*/ 1339024 w 6831234"/>
              <a:gd name="connsiteY2268" fmla="*/ 330899 h 396335"/>
              <a:gd name="connsiteX2269" fmla="*/ 1341881 w 6831234"/>
              <a:gd name="connsiteY2269" fmla="*/ 332613 h 396335"/>
              <a:gd name="connsiteX2270" fmla="*/ 1345215 w 6831234"/>
              <a:gd name="connsiteY2270" fmla="*/ 333947 h 396335"/>
              <a:gd name="connsiteX2271" fmla="*/ 1342357 w 6831234"/>
              <a:gd name="connsiteY2271" fmla="*/ 335756 h 396335"/>
              <a:gd name="connsiteX2272" fmla="*/ 1339309 w 6831234"/>
              <a:gd name="connsiteY2272" fmla="*/ 337852 h 396335"/>
              <a:gd name="connsiteX2273" fmla="*/ 1296352 w 6831234"/>
              <a:gd name="connsiteY2273" fmla="*/ 367665 h 396335"/>
              <a:gd name="connsiteX2274" fmla="*/ 1247108 w 6831234"/>
              <a:gd name="connsiteY2274" fmla="*/ 385191 h 396335"/>
              <a:gd name="connsiteX2275" fmla="*/ 1235487 w 6831234"/>
              <a:gd name="connsiteY2275" fmla="*/ 388715 h 396335"/>
              <a:gd name="connsiteX2276" fmla="*/ 1227105 w 6831234"/>
              <a:gd name="connsiteY2276" fmla="*/ 391382 h 396335"/>
              <a:gd name="connsiteX2277" fmla="*/ 1215580 w 6831234"/>
              <a:gd name="connsiteY2277" fmla="*/ 388144 h 396335"/>
              <a:gd name="connsiteX2278" fmla="*/ 1207293 w 6831234"/>
              <a:gd name="connsiteY2278" fmla="*/ 381762 h 396335"/>
              <a:gd name="connsiteX2279" fmla="*/ 1209674 w 6831234"/>
              <a:gd name="connsiteY2279" fmla="*/ 374523 h 396335"/>
              <a:gd name="connsiteX2280" fmla="*/ 1213008 w 6831234"/>
              <a:gd name="connsiteY2280" fmla="*/ 368332 h 396335"/>
              <a:gd name="connsiteX2281" fmla="*/ 1232534 w 6831234"/>
              <a:gd name="connsiteY2281" fmla="*/ 336042 h 396335"/>
              <a:gd name="connsiteX2282" fmla="*/ 1243679 w 6831234"/>
              <a:gd name="connsiteY2282" fmla="*/ 299657 h 396335"/>
              <a:gd name="connsiteX2283" fmla="*/ 1242631 w 6831234"/>
              <a:gd name="connsiteY2283" fmla="*/ 298704 h 396335"/>
              <a:gd name="connsiteX2284" fmla="*/ 1185958 w 6831234"/>
              <a:gd name="connsiteY2284" fmla="*/ 326136 h 396335"/>
              <a:gd name="connsiteX2285" fmla="*/ 1183480 w 6831234"/>
              <a:gd name="connsiteY2285" fmla="*/ 325088 h 396335"/>
              <a:gd name="connsiteX2286" fmla="*/ 1181385 w 6831234"/>
              <a:gd name="connsiteY2286" fmla="*/ 325850 h 396335"/>
              <a:gd name="connsiteX2287" fmla="*/ 1179385 w 6831234"/>
              <a:gd name="connsiteY2287" fmla="*/ 327660 h 396335"/>
              <a:gd name="connsiteX2288" fmla="*/ 1176052 w 6831234"/>
              <a:gd name="connsiteY2288" fmla="*/ 327660 h 396335"/>
              <a:gd name="connsiteX2289" fmla="*/ 1175575 w 6831234"/>
              <a:gd name="connsiteY2289" fmla="*/ 326231 h 396335"/>
              <a:gd name="connsiteX2290" fmla="*/ 1175099 w 6831234"/>
              <a:gd name="connsiteY2290" fmla="*/ 324041 h 396335"/>
              <a:gd name="connsiteX2291" fmla="*/ 1190339 w 6831234"/>
              <a:gd name="connsiteY2291" fmla="*/ 308801 h 396335"/>
              <a:gd name="connsiteX2292" fmla="*/ 1206722 w 6831234"/>
              <a:gd name="connsiteY2292" fmla="*/ 296799 h 396335"/>
              <a:gd name="connsiteX2293" fmla="*/ 1213865 w 6831234"/>
              <a:gd name="connsiteY2293" fmla="*/ 260223 h 396335"/>
              <a:gd name="connsiteX2294" fmla="*/ 1223009 w 6831234"/>
              <a:gd name="connsiteY2294" fmla="*/ 214217 h 396335"/>
              <a:gd name="connsiteX2295" fmla="*/ 1222247 w 6831234"/>
              <a:gd name="connsiteY2295" fmla="*/ 213360 h 396335"/>
              <a:gd name="connsiteX2296" fmla="*/ 1210436 w 6831234"/>
              <a:gd name="connsiteY2296" fmla="*/ 216503 h 396335"/>
              <a:gd name="connsiteX2297" fmla="*/ 1190815 w 6831234"/>
              <a:gd name="connsiteY2297" fmla="*/ 223076 h 396335"/>
              <a:gd name="connsiteX2298" fmla="*/ 1165764 w 6831234"/>
              <a:gd name="connsiteY2298" fmla="*/ 233172 h 396335"/>
              <a:gd name="connsiteX2299" fmla="*/ 1142047 w 6831234"/>
              <a:gd name="connsiteY2299" fmla="*/ 247364 h 396335"/>
              <a:gd name="connsiteX2300" fmla="*/ 1138237 w 6831234"/>
              <a:gd name="connsiteY2300" fmla="*/ 250984 h 396335"/>
              <a:gd name="connsiteX2301" fmla="*/ 1133760 w 6831234"/>
              <a:gd name="connsiteY2301" fmla="*/ 254032 h 396335"/>
              <a:gd name="connsiteX2302" fmla="*/ 1130140 w 6831234"/>
              <a:gd name="connsiteY2302" fmla="*/ 252984 h 396335"/>
              <a:gd name="connsiteX2303" fmla="*/ 1126807 w 6831234"/>
              <a:gd name="connsiteY2303" fmla="*/ 251841 h 396335"/>
              <a:gd name="connsiteX2304" fmla="*/ 1123663 w 6831234"/>
              <a:gd name="connsiteY2304" fmla="*/ 253270 h 396335"/>
              <a:gd name="connsiteX2305" fmla="*/ 1120234 w 6831234"/>
              <a:gd name="connsiteY2305" fmla="*/ 254794 h 396335"/>
              <a:gd name="connsiteX2306" fmla="*/ 1116616 w 6831234"/>
              <a:gd name="connsiteY2306" fmla="*/ 252508 h 396335"/>
              <a:gd name="connsiteX2307" fmla="*/ 1115281 w 6831234"/>
              <a:gd name="connsiteY2307" fmla="*/ 249460 h 396335"/>
              <a:gd name="connsiteX2308" fmla="*/ 1145285 w 6831234"/>
              <a:gd name="connsiteY2308" fmla="*/ 219170 h 396335"/>
              <a:gd name="connsiteX2309" fmla="*/ 1175099 w 6831234"/>
              <a:gd name="connsiteY2309" fmla="*/ 203454 h 396335"/>
              <a:gd name="connsiteX2310" fmla="*/ 1168812 w 6831234"/>
              <a:gd name="connsiteY2310" fmla="*/ 174117 h 396335"/>
              <a:gd name="connsiteX2311" fmla="*/ 1164240 w 6831234"/>
              <a:gd name="connsiteY2311" fmla="*/ 143066 h 396335"/>
              <a:gd name="connsiteX2312" fmla="*/ 1164716 w 6831234"/>
              <a:gd name="connsiteY2312" fmla="*/ 144209 h 396335"/>
              <a:gd name="connsiteX2313" fmla="*/ 1165956 w 6831234"/>
              <a:gd name="connsiteY2313" fmla="*/ 146304 h 396335"/>
              <a:gd name="connsiteX2314" fmla="*/ 1168336 w 6831234"/>
              <a:gd name="connsiteY2314" fmla="*/ 132588 h 396335"/>
              <a:gd name="connsiteX2315" fmla="*/ 1166621 w 6831234"/>
              <a:gd name="connsiteY2315" fmla="*/ 118967 h 396335"/>
              <a:gd name="connsiteX2316" fmla="*/ 1169574 w 6831234"/>
              <a:gd name="connsiteY2316" fmla="*/ 67247 h 396335"/>
              <a:gd name="connsiteX2317" fmla="*/ 1184434 w 6831234"/>
              <a:gd name="connsiteY2317" fmla="*/ 3810 h 396335"/>
              <a:gd name="connsiteX2318" fmla="*/ 1202055 w 6831234"/>
              <a:gd name="connsiteY2318" fmla="*/ 2096 h 396335"/>
              <a:gd name="connsiteX2319" fmla="*/ 1216343 w 6831234"/>
              <a:gd name="connsiteY2319" fmla="*/ 0 h 39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</a:cxnLst>
            <a:rect l="l" t="t" r="r" b="b"/>
            <a:pathLst>
              <a:path w="6831234" h="396335">
                <a:moveTo>
                  <a:pt x="5825775" y="339376"/>
                </a:moveTo>
                <a:lnTo>
                  <a:pt x="5825775" y="343852"/>
                </a:lnTo>
                <a:cubicBezTo>
                  <a:pt x="5825489" y="342709"/>
                  <a:pt x="5825204" y="341662"/>
                  <a:pt x="5825204" y="341185"/>
                </a:cubicBezTo>
                <a:cubicBezTo>
                  <a:pt x="5825204" y="340519"/>
                  <a:pt x="5825395" y="340138"/>
                  <a:pt x="5825775" y="339376"/>
                </a:cubicBezTo>
                <a:close/>
                <a:moveTo>
                  <a:pt x="5517356" y="333375"/>
                </a:moveTo>
                <a:cubicBezTo>
                  <a:pt x="5525071" y="333375"/>
                  <a:pt x="5537073" y="338042"/>
                  <a:pt x="5553170" y="347091"/>
                </a:cubicBezTo>
                <a:cubicBezTo>
                  <a:pt x="5569363" y="356140"/>
                  <a:pt x="5577935" y="363379"/>
                  <a:pt x="5579745" y="368617"/>
                </a:cubicBezTo>
                <a:lnTo>
                  <a:pt x="5579745" y="377285"/>
                </a:lnTo>
                <a:lnTo>
                  <a:pt x="5579935" y="377285"/>
                </a:lnTo>
                <a:cubicBezTo>
                  <a:pt x="5578602" y="377476"/>
                  <a:pt x="5576507" y="378238"/>
                  <a:pt x="5573172" y="379857"/>
                </a:cubicBezTo>
                <a:cubicBezTo>
                  <a:pt x="5570220" y="381190"/>
                  <a:pt x="5568124" y="381667"/>
                  <a:pt x="5567362" y="381667"/>
                </a:cubicBezTo>
                <a:cubicBezTo>
                  <a:pt x="5566124" y="381667"/>
                  <a:pt x="5564600" y="382048"/>
                  <a:pt x="5562695" y="382714"/>
                </a:cubicBezTo>
                <a:cubicBezTo>
                  <a:pt x="5560695" y="383476"/>
                  <a:pt x="5559076" y="383953"/>
                  <a:pt x="5558028" y="383953"/>
                </a:cubicBezTo>
                <a:cubicBezTo>
                  <a:pt x="5544217" y="383953"/>
                  <a:pt x="5534406" y="379762"/>
                  <a:pt x="5528786" y="371189"/>
                </a:cubicBezTo>
                <a:cubicBezTo>
                  <a:pt x="5523071" y="362902"/>
                  <a:pt x="5512689" y="353758"/>
                  <a:pt x="5497544" y="343471"/>
                </a:cubicBezTo>
                <a:lnTo>
                  <a:pt x="5497544" y="337375"/>
                </a:lnTo>
                <a:cubicBezTo>
                  <a:pt x="5500401" y="336709"/>
                  <a:pt x="5504116" y="335851"/>
                  <a:pt x="5508403" y="334899"/>
                </a:cubicBezTo>
                <a:cubicBezTo>
                  <a:pt x="5513070" y="333851"/>
                  <a:pt x="5515927" y="333375"/>
                  <a:pt x="5517356" y="333375"/>
                </a:cubicBezTo>
                <a:close/>
                <a:moveTo>
                  <a:pt x="2457259" y="306229"/>
                </a:moveTo>
                <a:cubicBezTo>
                  <a:pt x="2457735" y="306229"/>
                  <a:pt x="2457831" y="306229"/>
                  <a:pt x="2457831" y="306229"/>
                </a:cubicBezTo>
                <a:lnTo>
                  <a:pt x="2457831" y="306896"/>
                </a:lnTo>
                <a:cubicBezTo>
                  <a:pt x="2457831" y="306896"/>
                  <a:pt x="2457735" y="306420"/>
                  <a:pt x="2457259" y="306229"/>
                </a:cubicBezTo>
                <a:close/>
                <a:moveTo>
                  <a:pt x="473678" y="306229"/>
                </a:moveTo>
                <a:cubicBezTo>
                  <a:pt x="484536" y="306229"/>
                  <a:pt x="493395" y="314897"/>
                  <a:pt x="493395" y="326041"/>
                </a:cubicBezTo>
                <a:cubicBezTo>
                  <a:pt x="493395" y="336709"/>
                  <a:pt x="484536" y="345567"/>
                  <a:pt x="473678" y="345567"/>
                </a:cubicBezTo>
                <a:cubicBezTo>
                  <a:pt x="462819" y="345567"/>
                  <a:pt x="453866" y="336709"/>
                  <a:pt x="453866" y="326041"/>
                </a:cubicBezTo>
                <a:cubicBezTo>
                  <a:pt x="453866" y="314897"/>
                  <a:pt x="462819" y="306229"/>
                  <a:pt x="473678" y="306229"/>
                </a:cubicBezTo>
                <a:close/>
                <a:moveTo>
                  <a:pt x="6790467" y="273844"/>
                </a:moveTo>
                <a:cubicBezTo>
                  <a:pt x="6793515" y="273844"/>
                  <a:pt x="6797325" y="274796"/>
                  <a:pt x="6801707" y="277178"/>
                </a:cubicBezTo>
                <a:cubicBezTo>
                  <a:pt x="6805992" y="279368"/>
                  <a:pt x="6808088" y="282797"/>
                  <a:pt x="6808088" y="287179"/>
                </a:cubicBezTo>
                <a:cubicBezTo>
                  <a:pt x="6808088" y="288322"/>
                  <a:pt x="6808088" y="289751"/>
                  <a:pt x="6808184" y="291084"/>
                </a:cubicBezTo>
                <a:cubicBezTo>
                  <a:pt x="6808469" y="292608"/>
                  <a:pt x="6808469" y="293751"/>
                  <a:pt x="6808088" y="294704"/>
                </a:cubicBezTo>
                <a:cubicBezTo>
                  <a:pt x="6805992" y="297752"/>
                  <a:pt x="6804754" y="302228"/>
                  <a:pt x="6804088" y="308134"/>
                </a:cubicBezTo>
                <a:cubicBezTo>
                  <a:pt x="6803516" y="314516"/>
                  <a:pt x="6802659" y="319373"/>
                  <a:pt x="6801992" y="323374"/>
                </a:cubicBezTo>
                <a:cubicBezTo>
                  <a:pt x="6801135" y="323564"/>
                  <a:pt x="6799992" y="324231"/>
                  <a:pt x="6798563" y="325565"/>
                </a:cubicBezTo>
                <a:cubicBezTo>
                  <a:pt x="6797420" y="326422"/>
                  <a:pt x="6796182" y="327374"/>
                  <a:pt x="6795324" y="327374"/>
                </a:cubicBezTo>
                <a:cubicBezTo>
                  <a:pt x="6791515" y="327374"/>
                  <a:pt x="6790562" y="328041"/>
                  <a:pt x="6792276" y="329089"/>
                </a:cubicBezTo>
                <a:cubicBezTo>
                  <a:pt x="6794181" y="330613"/>
                  <a:pt x="6793896" y="331280"/>
                  <a:pt x="6791800" y="331280"/>
                </a:cubicBezTo>
                <a:cubicBezTo>
                  <a:pt x="6784561" y="331280"/>
                  <a:pt x="6779132" y="324326"/>
                  <a:pt x="6775703" y="310801"/>
                </a:cubicBezTo>
                <a:cubicBezTo>
                  <a:pt x="6772465" y="297275"/>
                  <a:pt x="6770655" y="290322"/>
                  <a:pt x="6770655" y="289941"/>
                </a:cubicBezTo>
                <a:cubicBezTo>
                  <a:pt x="6770655" y="284607"/>
                  <a:pt x="6773512" y="280702"/>
                  <a:pt x="6778560" y="277940"/>
                </a:cubicBezTo>
                <a:cubicBezTo>
                  <a:pt x="6783704" y="275177"/>
                  <a:pt x="6787800" y="273844"/>
                  <a:pt x="6790467" y="273844"/>
                </a:cubicBezTo>
                <a:close/>
                <a:moveTo>
                  <a:pt x="4056792" y="271462"/>
                </a:moveTo>
                <a:cubicBezTo>
                  <a:pt x="4049649" y="278130"/>
                  <a:pt x="4042029" y="288512"/>
                  <a:pt x="4033647" y="302799"/>
                </a:cubicBezTo>
                <a:cubicBezTo>
                  <a:pt x="4025455" y="317277"/>
                  <a:pt x="4021264" y="328993"/>
                  <a:pt x="4021264" y="338232"/>
                </a:cubicBezTo>
                <a:cubicBezTo>
                  <a:pt x="4021264" y="339280"/>
                  <a:pt x="4021455" y="340518"/>
                  <a:pt x="4021741" y="341661"/>
                </a:cubicBezTo>
                <a:cubicBezTo>
                  <a:pt x="4022312" y="342900"/>
                  <a:pt x="4022407" y="344043"/>
                  <a:pt x="4022407" y="344995"/>
                </a:cubicBezTo>
                <a:lnTo>
                  <a:pt x="4030980" y="344995"/>
                </a:lnTo>
                <a:cubicBezTo>
                  <a:pt x="4034409" y="344995"/>
                  <a:pt x="4042791" y="341376"/>
                  <a:pt x="4056792" y="334613"/>
                </a:cubicBezTo>
                <a:cubicBezTo>
                  <a:pt x="4070699" y="327660"/>
                  <a:pt x="4077652" y="321087"/>
                  <a:pt x="4077652" y="314515"/>
                </a:cubicBezTo>
                <a:cubicBezTo>
                  <a:pt x="4077652" y="312134"/>
                  <a:pt x="4074604" y="304990"/>
                  <a:pt x="4068508" y="292893"/>
                </a:cubicBezTo>
                <a:cubicBezTo>
                  <a:pt x="4062508" y="280701"/>
                  <a:pt x="4058697" y="273653"/>
                  <a:pt x="4056792" y="271462"/>
                </a:cubicBezTo>
                <a:close/>
                <a:moveTo>
                  <a:pt x="216219" y="265747"/>
                </a:moveTo>
                <a:cubicBezTo>
                  <a:pt x="218694" y="265747"/>
                  <a:pt x="224029" y="267367"/>
                  <a:pt x="231362" y="270415"/>
                </a:cubicBezTo>
                <a:cubicBezTo>
                  <a:pt x="238887" y="273558"/>
                  <a:pt x="242888" y="276225"/>
                  <a:pt x="243554" y="278511"/>
                </a:cubicBezTo>
                <a:cubicBezTo>
                  <a:pt x="243935" y="291084"/>
                  <a:pt x="244793" y="299656"/>
                  <a:pt x="245650" y="303943"/>
                </a:cubicBezTo>
                <a:cubicBezTo>
                  <a:pt x="246602" y="308515"/>
                  <a:pt x="247555" y="314420"/>
                  <a:pt x="248412" y="321850"/>
                </a:cubicBezTo>
                <a:cubicBezTo>
                  <a:pt x="248984" y="322707"/>
                  <a:pt x="249269" y="323183"/>
                  <a:pt x="249746" y="323183"/>
                </a:cubicBezTo>
                <a:lnTo>
                  <a:pt x="334899" y="286321"/>
                </a:lnTo>
                <a:cubicBezTo>
                  <a:pt x="336709" y="286893"/>
                  <a:pt x="338328" y="287750"/>
                  <a:pt x="340234" y="288036"/>
                </a:cubicBezTo>
                <a:cubicBezTo>
                  <a:pt x="341852" y="288417"/>
                  <a:pt x="342710" y="288512"/>
                  <a:pt x="342710" y="288512"/>
                </a:cubicBezTo>
                <a:cubicBezTo>
                  <a:pt x="342710" y="288512"/>
                  <a:pt x="343567" y="288798"/>
                  <a:pt x="345662" y="289655"/>
                </a:cubicBezTo>
                <a:cubicBezTo>
                  <a:pt x="344043" y="289655"/>
                  <a:pt x="340519" y="292989"/>
                  <a:pt x="335661" y="299656"/>
                </a:cubicBezTo>
                <a:cubicBezTo>
                  <a:pt x="330518" y="306324"/>
                  <a:pt x="326993" y="310515"/>
                  <a:pt x="324422" y="312325"/>
                </a:cubicBezTo>
                <a:cubicBezTo>
                  <a:pt x="322707" y="313944"/>
                  <a:pt x="311372" y="320611"/>
                  <a:pt x="290323" y="332803"/>
                </a:cubicBezTo>
                <a:cubicBezTo>
                  <a:pt x="269272" y="344519"/>
                  <a:pt x="255080" y="350520"/>
                  <a:pt x="248318" y="350520"/>
                </a:cubicBezTo>
                <a:lnTo>
                  <a:pt x="242030" y="350520"/>
                </a:lnTo>
                <a:cubicBezTo>
                  <a:pt x="238601" y="350520"/>
                  <a:pt x="232505" y="349663"/>
                  <a:pt x="223742" y="347567"/>
                </a:cubicBezTo>
                <a:cubicBezTo>
                  <a:pt x="214884" y="345567"/>
                  <a:pt x="208217" y="341757"/>
                  <a:pt x="203835" y="336042"/>
                </a:cubicBezTo>
                <a:cubicBezTo>
                  <a:pt x="204503" y="336328"/>
                  <a:pt x="205169" y="336709"/>
                  <a:pt x="205550" y="336804"/>
                </a:cubicBezTo>
                <a:cubicBezTo>
                  <a:pt x="206121" y="336804"/>
                  <a:pt x="206693" y="336804"/>
                  <a:pt x="206788" y="336613"/>
                </a:cubicBezTo>
                <a:cubicBezTo>
                  <a:pt x="201931" y="333946"/>
                  <a:pt x="198407" y="328231"/>
                  <a:pt x="196310" y="319183"/>
                </a:cubicBezTo>
                <a:cubicBezTo>
                  <a:pt x="194025" y="309943"/>
                  <a:pt x="192977" y="300228"/>
                  <a:pt x="192977" y="288988"/>
                </a:cubicBezTo>
                <a:cubicBezTo>
                  <a:pt x="192977" y="288322"/>
                  <a:pt x="193072" y="286321"/>
                  <a:pt x="193167" y="283178"/>
                </a:cubicBezTo>
                <a:cubicBezTo>
                  <a:pt x="193262" y="280035"/>
                  <a:pt x="193453" y="277653"/>
                  <a:pt x="194215" y="275368"/>
                </a:cubicBezTo>
                <a:cubicBezTo>
                  <a:pt x="197453" y="273748"/>
                  <a:pt x="201931" y="271653"/>
                  <a:pt x="206883" y="269462"/>
                </a:cubicBezTo>
                <a:cubicBezTo>
                  <a:pt x="212218" y="267081"/>
                  <a:pt x="215265" y="265747"/>
                  <a:pt x="216219" y="265747"/>
                </a:cubicBezTo>
                <a:close/>
                <a:moveTo>
                  <a:pt x="3164490" y="256890"/>
                </a:moveTo>
                <a:cubicBezTo>
                  <a:pt x="3166109" y="256890"/>
                  <a:pt x="3169062" y="257556"/>
                  <a:pt x="3173444" y="258795"/>
                </a:cubicBezTo>
                <a:cubicBezTo>
                  <a:pt x="3177635" y="260223"/>
                  <a:pt x="3180207" y="261176"/>
                  <a:pt x="3180778" y="261938"/>
                </a:cubicBezTo>
                <a:cubicBezTo>
                  <a:pt x="3182588" y="267558"/>
                  <a:pt x="3187350" y="273082"/>
                  <a:pt x="3195161" y="278035"/>
                </a:cubicBezTo>
                <a:cubicBezTo>
                  <a:pt x="3203067" y="282702"/>
                  <a:pt x="3207067" y="285846"/>
                  <a:pt x="3207067" y="287179"/>
                </a:cubicBezTo>
                <a:cubicBezTo>
                  <a:pt x="3207067" y="287846"/>
                  <a:pt x="3206496" y="288608"/>
                  <a:pt x="3205543" y="290322"/>
                </a:cubicBezTo>
                <a:cubicBezTo>
                  <a:pt x="3204495" y="291751"/>
                  <a:pt x="3203924" y="293180"/>
                  <a:pt x="3203924" y="294132"/>
                </a:cubicBezTo>
                <a:cubicBezTo>
                  <a:pt x="3203352" y="298323"/>
                  <a:pt x="3202971" y="301371"/>
                  <a:pt x="3202590" y="303276"/>
                </a:cubicBezTo>
                <a:cubicBezTo>
                  <a:pt x="3202495" y="305372"/>
                  <a:pt x="3202400" y="307182"/>
                  <a:pt x="3202400" y="308706"/>
                </a:cubicBezTo>
                <a:cubicBezTo>
                  <a:pt x="3202400" y="309372"/>
                  <a:pt x="3203067" y="313087"/>
                  <a:pt x="3204876" y="321088"/>
                </a:cubicBezTo>
                <a:cubicBezTo>
                  <a:pt x="3206876" y="328518"/>
                  <a:pt x="3208019" y="332804"/>
                  <a:pt x="3208305" y="333280"/>
                </a:cubicBezTo>
                <a:lnTo>
                  <a:pt x="3210496" y="333280"/>
                </a:lnTo>
                <a:cubicBezTo>
                  <a:pt x="3213068" y="333280"/>
                  <a:pt x="3220021" y="330804"/>
                  <a:pt x="3231451" y="325374"/>
                </a:cubicBezTo>
                <a:cubicBezTo>
                  <a:pt x="3242500" y="319850"/>
                  <a:pt x="3248691" y="316897"/>
                  <a:pt x="3249549" y="316611"/>
                </a:cubicBezTo>
                <a:cubicBezTo>
                  <a:pt x="3258978" y="312611"/>
                  <a:pt x="3269456" y="308801"/>
                  <a:pt x="3280886" y="305086"/>
                </a:cubicBezTo>
                <a:cubicBezTo>
                  <a:pt x="3292601" y="301371"/>
                  <a:pt x="3303746" y="299276"/>
                  <a:pt x="3314985" y="298228"/>
                </a:cubicBezTo>
                <a:cubicBezTo>
                  <a:pt x="3315747" y="299371"/>
                  <a:pt x="3316890" y="300419"/>
                  <a:pt x="3318033" y="301562"/>
                </a:cubicBezTo>
                <a:cubicBezTo>
                  <a:pt x="3319176" y="302610"/>
                  <a:pt x="3320034" y="303086"/>
                  <a:pt x="3320034" y="303086"/>
                </a:cubicBezTo>
                <a:cubicBezTo>
                  <a:pt x="3321081" y="303086"/>
                  <a:pt x="3321843" y="302800"/>
                  <a:pt x="3322319" y="302800"/>
                </a:cubicBezTo>
                <a:cubicBezTo>
                  <a:pt x="3322701" y="302705"/>
                  <a:pt x="3322986" y="302705"/>
                  <a:pt x="3322986" y="302705"/>
                </a:cubicBezTo>
                <a:cubicBezTo>
                  <a:pt x="3322986" y="302705"/>
                  <a:pt x="3323177" y="303372"/>
                  <a:pt x="3323653" y="303848"/>
                </a:cubicBezTo>
                <a:cubicBezTo>
                  <a:pt x="3324320" y="304324"/>
                  <a:pt x="3324510" y="304610"/>
                  <a:pt x="3324796" y="304800"/>
                </a:cubicBezTo>
                <a:cubicBezTo>
                  <a:pt x="3323463" y="305372"/>
                  <a:pt x="3322224" y="306324"/>
                  <a:pt x="3320319" y="307182"/>
                </a:cubicBezTo>
                <a:cubicBezTo>
                  <a:pt x="3318605" y="307753"/>
                  <a:pt x="3317367" y="308801"/>
                  <a:pt x="3316033" y="309753"/>
                </a:cubicBezTo>
                <a:cubicBezTo>
                  <a:pt x="3315747" y="310420"/>
                  <a:pt x="3315271" y="311754"/>
                  <a:pt x="3314223" y="313087"/>
                </a:cubicBezTo>
                <a:cubicBezTo>
                  <a:pt x="3313366" y="314611"/>
                  <a:pt x="3312699" y="315468"/>
                  <a:pt x="3311651" y="316326"/>
                </a:cubicBezTo>
                <a:cubicBezTo>
                  <a:pt x="3304317" y="321469"/>
                  <a:pt x="3296697" y="327089"/>
                  <a:pt x="3288696" y="333185"/>
                </a:cubicBezTo>
                <a:cubicBezTo>
                  <a:pt x="3280505" y="339186"/>
                  <a:pt x="3272504" y="344139"/>
                  <a:pt x="3264503" y="347663"/>
                </a:cubicBezTo>
                <a:cubicBezTo>
                  <a:pt x="3260217" y="349758"/>
                  <a:pt x="3253168" y="353664"/>
                  <a:pt x="3243357" y="358902"/>
                </a:cubicBezTo>
                <a:cubicBezTo>
                  <a:pt x="3233451" y="364046"/>
                  <a:pt x="3224974" y="367189"/>
                  <a:pt x="3217640" y="368142"/>
                </a:cubicBezTo>
                <a:cubicBezTo>
                  <a:pt x="3217068" y="368427"/>
                  <a:pt x="3215354" y="368522"/>
                  <a:pt x="3212592" y="368427"/>
                </a:cubicBezTo>
                <a:cubicBezTo>
                  <a:pt x="3209734" y="368142"/>
                  <a:pt x="3208115" y="368142"/>
                  <a:pt x="3207448" y="368142"/>
                </a:cubicBezTo>
                <a:cubicBezTo>
                  <a:pt x="3207067" y="368142"/>
                  <a:pt x="3206591" y="368427"/>
                  <a:pt x="3206496" y="368522"/>
                </a:cubicBezTo>
                <a:cubicBezTo>
                  <a:pt x="3206400" y="369189"/>
                  <a:pt x="3205638" y="369475"/>
                  <a:pt x="3204591" y="369475"/>
                </a:cubicBezTo>
                <a:cubicBezTo>
                  <a:pt x="3197637" y="369475"/>
                  <a:pt x="3190113" y="367856"/>
                  <a:pt x="3182588" y="364522"/>
                </a:cubicBezTo>
                <a:cubicBezTo>
                  <a:pt x="3174968" y="361379"/>
                  <a:pt x="3169443" y="358712"/>
                  <a:pt x="3165919" y="356235"/>
                </a:cubicBezTo>
                <a:cubicBezTo>
                  <a:pt x="3163824" y="354616"/>
                  <a:pt x="3160776" y="353092"/>
                  <a:pt x="3156680" y="351187"/>
                </a:cubicBezTo>
                <a:cubicBezTo>
                  <a:pt x="3152489" y="349282"/>
                  <a:pt x="3150108" y="346520"/>
                  <a:pt x="3149250" y="342805"/>
                </a:cubicBezTo>
                <a:cubicBezTo>
                  <a:pt x="3147631" y="337662"/>
                  <a:pt x="3145917" y="330708"/>
                  <a:pt x="3144011" y="322326"/>
                </a:cubicBezTo>
                <a:cubicBezTo>
                  <a:pt x="3142678" y="313849"/>
                  <a:pt x="3141821" y="304991"/>
                  <a:pt x="3141821" y="296418"/>
                </a:cubicBezTo>
                <a:cubicBezTo>
                  <a:pt x="3141821" y="290703"/>
                  <a:pt x="3142297" y="284036"/>
                  <a:pt x="3143345" y="277083"/>
                </a:cubicBezTo>
                <a:cubicBezTo>
                  <a:pt x="3144202" y="269939"/>
                  <a:pt x="3146202" y="264795"/>
                  <a:pt x="3148584" y="260890"/>
                </a:cubicBezTo>
                <a:cubicBezTo>
                  <a:pt x="3149536" y="260033"/>
                  <a:pt x="3152013" y="259080"/>
                  <a:pt x="3155727" y="258223"/>
                </a:cubicBezTo>
                <a:cubicBezTo>
                  <a:pt x="3159633" y="257366"/>
                  <a:pt x="3162585" y="256890"/>
                  <a:pt x="3164490" y="256890"/>
                </a:cubicBezTo>
                <a:close/>
                <a:moveTo>
                  <a:pt x="4050982" y="254889"/>
                </a:moveTo>
                <a:cubicBezTo>
                  <a:pt x="4052220" y="256317"/>
                  <a:pt x="4053744" y="258318"/>
                  <a:pt x="4055650" y="260413"/>
                </a:cubicBezTo>
                <a:cubicBezTo>
                  <a:pt x="4057650" y="262794"/>
                  <a:pt x="4058888" y="264509"/>
                  <a:pt x="4059459" y="265842"/>
                </a:cubicBezTo>
                <a:cubicBezTo>
                  <a:pt x="4059745" y="266985"/>
                  <a:pt x="4060126" y="268986"/>
                  <a:pt x="4061365" y="272129"/>
                </a:cubicBezTo>
                <a:cubicBezTo>
                  <a:pt x="4062126" y="275463"/>
                  <a:pt x="4064032" y="276987"/>
                  <a:pt x="4066984" y="276987"/>
                </a:cubicBezTo>
                <a:cubicBezTo>
                  <a:pt x="4068127" y="276987"/>
                  <a:pt x="4069842" y="276320"/>
                  <a:pt x="4072413" y="275177"/>
                </a:cubicBezTo>
                <a:cubicBezTo>
                  <a:pt x="4074890" y="274224"/>
                  <a:pt x="4076604" y="273462"/>
                  <a:pt x="4077652" y="273462"/>
                </a:cubicBezTo>
                <a:cubicBezTo>
                  <a:pt x="4086225" y="273462"/>
                  <a:pt x="4095274" y="276987"/>
                  <a:pt x="4105084" y="283845"/>
                </a:cubicBezTo>
                <a:cubicBezTo>
                  <a:pt x="4114419" y="290226"/>
                  <a:pt x="4118991" y="298799"/>
                  <a:pt x="4118991" y="309848"/>
                </a:cubicBezTo>
                <a:cubicBezTo>
                  <a:pt x="4118991" y="328422"/>
                  <a:pt x="4108990" y="344138"/>
                  <a:pt x="4088796" y="357187"/>
                </a:cubicBezTo>
                <a:cubicBezTo>
                  <a:pt x="4068603" y="370522"/>
                  <a:pt x="4052601" y="376999"/>
                  <a:pt x="4041362" y="376999"/>
                </a:cubicBezTo>
                <a:cubicBezTo>
                  <a:pt x="4040219" y="376999"/>
                  <a:pt x="4038695" y="376618"/>
                  <a:pt x="4037076" y="375856"/>
                </a:cubicBezTo>
                <a:cubicBezTo>
                  <a:pt x="4035361" y="375094"/>
                  <a:pt x="4033647" y="374713"/>
                  <a:pt x="4032790" y="374713"/>
                </a:cubicBezTo>
                <a:cubicBezTo>
                  <a:pt x="4031361" y="374713"/>
                  <a:pt x="4028122" y="373570"/>
                  <a:pt x="4022312" y="371475"/>
                </a:cubicBezTo>
                <a:cubicBezTo>
                  <a:pt x="4016597" y="369284"/>
                  <a:pt x="4011739" y="367950"/>
                  <a:pt x="4008025" y="367284"/>
                </a:cubicBezTo>
                <a:cubicBezTo>
                  <a:pt x="3992594" y="364902"/>
                  <a:pt x="3981545" y="358140"/>
                  <a:pt x="3974782" y="347472"/>
                </a:cubicBezTo>
                <a:cubicBezTo>
                  <a:pt x="3968400" y="336518"/>
                  <a:pt x="3965067" y="326421"/>
                  <a:pt x="3965067" y="317182"/>
                </a:cubicBezTo>
                <a:cubicBezTo>
                  <a:pt x="3965067" y="308038"/>
                  <a:pt x="3967829" y="297942"/>
                  <a:pt x="3973734" y="286321"/>
                </a:cubicBezTo>
                <a:cubicBezTo>
                  <a:pt x="3979545" y="274986"/>
                  <a:pt x="3986022" y="267843"/>
                  <a:pt x="3992689" y="264985"/>
                </a:cubicBezTo>
                <a:cubicBezTo>
                  <a:pt x="4006024" y="260127"/>
                  <a:pt x="4015740" y="257365"/>
                  <a:pt x="4021741" y="256603"/>
                </a:cubicBezTo>
                <a:cubicBezTo>
                  <a:pt x="4027932" y="256032"/>
                  <a:pt x="4037742" y="255460"/>
                  <a:pt x="4050982" y="254889"/>
                </a:cubicBezTo>
                <a:close/>
                <a:moveTo>
                  <a:pt x="3734371" y="245364"/>
                </a:moveTo>
                <a:cubicBezTo>
                  <a:pt x="3740182" y="245364"/>
                  <a:pt x="3747516" y="245649"/>
                  <a:pt x="3755993" y="246316"/>
                </a:cubicBezTo>
                <a:cubicBezTo>
                  <a:pt x="3764851" y="246983"/>
                  <a:pt x="3769995" y="248126"/>
                  <a:pt x="3772186" y="249078"/>
                </a:cubicBezTo>
                <a:cubicBezTo>
                  <a:pt x="3772186" y="249364"/>
                  <a:pt x="3772662" y="250793"/>
                  <a:pt x="3773614" y="253079"/>
                </a:cubicBezTo>
                <a:cubicBezTo>
                  <a:pt x="3774567" y="255079"/>
                  <a:pt x="3774757" y="256889"/>
                  <a:pt x="3774757" y="258032"/>
                </a:cubicBezTo>
                <a:cubicBezTo>
                  <a:pt x="3774757" y="259842"/>
                  <a:pt x="3772090" y="262985"/>
                  <a:pt x="3766090" y="267366"/>
                </a:cubicBezTo>
                <a:cubicBezTo>
                  <a:pt x="3760279" y="271748"/>
                  <a:pt x="3756565" y="274415"/>
                  <a:pt x="3755707" y="275939"/>
                </a:cubicBezTo>
                <a:cubicBezTo>
                  <a:pt x="3753421" y="278225"/>
                  <a:pt x="3751231" y="281654"/>
                  <a:pt x="3749040" y="286321"/>
                </a:cubicBezTo>
                <a:cubicBezTo>
                  <a:pt x="3746468" y="290988"/>
                  <a:pt x="3744849" y="295179"/>
                  <a:pt x="3743706" y="298227"/>
                </a:cubicBezTo>
                <a:cubicBezTo>
                  <a:pt x="3741706" y="299370"/>
                  <a:pt x="3741039" y="300418"/>
                  <a:pt x="3741039" y="301561"/>
                </a:cubicBezTo>
                <a:cubicBezTo>
                  <a:pt x="3740753" y="302609"/>
                  <a:pt x="3739515" y="303657"/>
                  <a:pt x="3736943" y="304800"/>
                </a:cubicBezTo>
                <a:cubicBezTo>
                  <a:pt x="3737801" y="305181"/>
                  <a:pt x="3738181" y="305181"/>
                  <a:pt x="3738181" y="305181"/>
                </a:cubicBezTo>
                <a:cubicBezTo>
                  <a:pt x="3738848" y="305181"/>
                  <a:pt x="3739039" y="305466"/>
                  <a:pt x="3739324" y="306324"/>
                </a:cubicBezTo>
                <a:cubicBezTo>
                  <a:pt x="3737134" y="309943"/>
                  <a:pt x="3736372" y="312324"/>
                  <a:pt x="3735991" y="313182"/>
                </a:cubicBezTo>
                <a:cubicBezTo>
                  <a:pt x="3735800" y="314515"/>
                  <a:pt x="3735800" y="315753"/>
                  <a:pt x="3735800" y="317468"/>
                </a:cubicBezTo>
                <a:cubicBezTo>
                  <a:pt x="3735800" y="318611"/>
                  <a:pt x="3735991" y="319944"/>
                  <a:pt x="3736562" y="322230"/>
                </a:cubicBezTo>
                <a:cubicBezTo>
                  <a:pt x="3736848" y="324326"/>
                  <a:pt x="3736943" y="326231"/>
                  <a:pt x="3736943" y="328136"/>
                </a:cubicBezTo>
                <a:cubicBezTo>
                  <a:pt x="3739801" y="328422"/>
                  <a:pt x="3742468" y="328803"/>
                  <a:pt x="3745801" y="329755"/>
                </a:cubicBezTo>
                <a:cubicBezTo>
                  <a:pt x="3748659" y="330422"/>
                  <a:pt x="3750659" y="330803"/>
                  <a:pt x="3751040" y="330803"/>
                </a:cubicBezTo>
                <a:cubicBezTo>
                  <a:pt x="3758279" y="330803"/>
                  <a:pt x="3765232" y="328422"/>
                  <a:pt x="3772186" y="323469"/>
                </a:cubicBezTo>
                <a:cubicBezTo>
                  <a:pt x="3779139" y="318325"/>
                  <a:pt x="3782187" y="312134"/>
                  <a:pt x="3782187" y="304800"/>
                </a:cubicBezTo>
                <a:cubicBezTo>
                  <a:pt x="3782187" y="303942"/>
                  <a:pt x="3780949" y="302133"/>
                  <a:pt x="3778091" y="299275"/>
                </a:cubicBezTo>
                <a:cubicBezTo>
                  <a:pt x="3775329" y="296132"/>
                  <a:pt x="3773900" y="292608"/>
                  <a:pt x="3773900" y="288226"/>
                </a:cubicBezTo>
                <a:lnTo>
                  <a:pt x="3773900" y="280320"/>
                </a:lnTo>
                <a:cubicBezTo>
                  <a:pt x="3774472" y="280320"/>
                  <a:pt x="3775138" y="280130"/>
                  <a:pt x="3775805" y="279654"/>
                </a:cubicBezTo>
                <a:cubicBezTo>
                  <a:pt x="3776567" y="279463"/>
                  <a:pt x="3777329" y="279463"/>
                  <a:pt x="3778568" y="279463"/>
                </a:cubicBezTo>
                <a:cubicBezTo>
                  <a:pt x="3779234" y="279463"/>
                  <a:pt x="3780949" y="279939"/>
                  <a:pt x="3783616" y="280987"/>
                </a:cubicBezTo>
                <a:cubicBezTo>
                  <a:pt x="3785902" y="281940"/>
                  <a:pt x="3787616" y="282416"/>
                  <a:pt x="3788569" y="282416"/>
                </a:cubicBezTo>
                <a:cubicBezTo>
                  <a:pt x="3791236" y="282416"/>
                  <a:pt x="3792760" y="282606"/>
                  <a:pt x="3792284" y="282987"/>
                </a:cubicBezTo>
                <a:cubicBezTo>
                  <a:pt x="3792188" y="283273"/>
                  <a:pt x="3792664" y="283464"/>
                  <a:pt x="3793522" y="283464"/>
                </a:cubicBezTo>
                <a:cubicBezTo>
                  <a:pt x="3801999" y="284511"/>
                  <a:pt x="3806666" y="286131"/>
                  <a:pt x="3807428" y="288321"/>
                </a:cubicBezTo>
                <a:cubicBezTo>
                  <a:pt x="3808381" y="290322"/>
                  <a:pt x="3809238" y="293751"/>
                  <a:pt x="3809238" y="298227"/>
                </a:cubicBezTo>
                <a:cubicBezTo>
                  <a:pt x="3809238" y="299275"/>
                  <a:pt x="3808666" y="301085"/>
                  <a:pt x="3808571" y="304514"/>
                </a:cubicBezTo>
                <a:cubicBezTo>
                  <a:pt x="3808285" y="307657"/>
                  <a:pt x="3807809" y="310324"/>
                  <a:pt x="3807428" y="312705"/>
                </a:cubicBezTo>
                <a:cubicBezTo>
                  <a:pt x="3806666" y="313277"/>
                  <a:pt x="3806190" y="314229"/>
                  <a:pt x="3805523" y="314801"/>
                </a:cubicBezTo>
                <a:cubicBezTo>
                  <a:pt x="3804952" y="315468"/>
                  <a:pt x="3804380" y="316325"/>
                  <a:pt x="3803713" y="316706"/>
                </a:cubicBezTo>
                <a:cubicBezTo>
                  <a:pt x="3803999" y="317563"/>
                  <a:pt x="3804380" y="318611"/>
                  <a:pt x="3804666" y="319278"/>
                </a:cubicBezTo>
                <a:cubicBezTo>
                  <a:pt x="3804952" y="319944"/>
                  <a:pt x="3805047" y="320611"/>
                  <a:pt x="3805047" y="321278"/>
                </a:cubicBezTo>
                <a:cubicBezTo>
                  <a:pt x="3797998" y="331089"/>
                  <a:pt x="3790569" y="338994"/>
                  <a:pt x="3783044" y="344614"/>
                </a:cubicBezTo>
                <a:cubicBezTo>
                  <a:pt x="3775424" y="349948"/>
                  <a:pt x="3765994" y="352901"/>
                  <a:pt x="3754660" y="352901"/>
                </a:cubicBezTo>
                <a:lnTo>
                  <a:pt x="3748945" y="352901"/>
                </a:lnTo>
                <a:cubicBezTo>
                  <a:pt x="3744563" y="352901"/>
                  <a:pt x="3740182" y="351567"/>
                  <a:pt x="3735705" y="348996"/>
                </a:cubicBezTo>
                <a:cubicBezTo>
                  <a:pt x="3731514" y="346329"/>
                  <a:pt x="3727990" y="344995"/>
                  <a:pt x="3726085" y="344614"/>
                </a:cubicBezTo>
                <a:cubicBezTo>
                  <a:pt x="3715321" y="343281"/>
                  <a:pt x="3707130" y="337661"/>
                  <a:pt x="3701415" y="327088"/>
                </a:cubicBezTo>
                <a:cubicBezTo>
                  <a:pt x="3695700" y="316801"/>
                  <a:pt x="3693223" y="308229"/>
                  <a:pt x="3693223" y="301561"/>
                </a:cubicBezTo>
                <a:cubicBezTo>
                  <a:pt x="3693223" y="295179"/>
                  <a:pt x="3696843" y="286893"/>
                  <a:pt x="3705035" y="277082"/>
                </a:cubicBezTo>
                <a:cubicBezTo>
                  <a:pt x="3713226" y="267557"/>
                  <a:pt x="3719036" y="260889"/>
                  <a:pt x="3722656" y="257556"/>
                </a:cubicBezTo>
                <a:cubicBezTo>
                  <a:pt x="3724846" y="255555"/>
                  <a:pt x="3726847" y="253174"/>
                  <a:pt x="3728276" y="250031"/>
                </a:cubicBezTo>
                <a:cubicBezTo>
                  <a:pt x="3729704" y="246888"/>
                  <a:pt x="3731800" y="245364"/>
                  <a:pt x="3734371" y="245364"/>
                </a:cubicBezTo>
                <a:close/>
                <a:moveTo>
                  <a:pt x="2026634" y="231553"/>
                </a:moveTo>
                <a:cubicBezTo>
                  <a:pt x="2027300" y="231553"/>
                  <a:pt x="2030444" y="232981"/>
                  <a:pt x="2035587" y="236220"/>
                </a:cubicBezTo>
                <a:cubicBezTo>
                  <a:pt x="2041112" y="239173"/>
                  <a:pt x="2045493" y="241078"/>
                  <a:pt x="2049398" y="241554"/>
                </a:cubicBezTo>
                <a:cubicBezTo>
                  <a:pt x="2050160" y="242697"/>
                  <a:pt x="2051208" y="244316"/>
                  <a:pt x="2052351" y="246221"/>
                </a:cubicBezTo>
                <a:cubicBezTo>
                  <a:pt x="2053780" y="248507"/>
                  <a:pt x="2054256" y="250317"/>
                  <a:pt x="2054256" y="251650"/>
                </a:cubicBezTo>
                <a:cubicBezTo>
                  <a:pt x="2054256" y="253079"/>
                  <a:pt x="2053113" y="255365"/>
                  <a:pt x="2051208" y="259175"/>
                </a:cubicBezTo>
                <a:cubicBezTo>
                  <a:pt x="2049208" y="262985"/>
                  <a:pt x="2047874" y="267176"/>
                  <a:pt x="2047493" y="271081"/>
                </a:cubicBezTo>
                <a:cubicBezTo>
                  <a:pt x="2045874" y="296513"/>
                  <a:pt x="2044445" y="313849"/>
                  <a:pt x="2043683" y="322993"/>
                </a:cubicBezTo>
                <a:cubicBezTo>
                  <a:pt x="2042636" y="332041"/>
                  <a:pt x="2042540" y="343852"/>
                  <a:pt x="2042636" y="358235"/>
                </a:cubicBezTo>
                <a:lnTo>
                  <a:pt x="2040635" y="360521"/>
                </a:lnTo>
                <a:cubicBezTo>
                  <a:pt x="2037302" y="359950"/>
                  <a:pt x="2034349" y="358997"/>
                  <a:pt x="2031682" y="357664"/>
                </a:cubicBezTo>
                <a:cubicBezTo>
                  <a:pt x="2028634" y="356521"/>
                  <a:pt x="2026062" y="355473"/>
                  <a:pt x="2023395" y="355378"/>
                </a:cubicBezTo>
                <a:cubicBezTo>
                  <a:pt x="2012251" y="354711"/>
                  <a:pt x="2003583" y="352139"/>
                  <a:pt x="1997392" y="347377"/>
                </a:cubicBezTo>
                <a:cubicBezTo>
                  <a:pt x="1991010" y="342709"/>
                  <a:pt x="1987867" y="332899"/>
                  <a:pt x="1987867" y="317468"/>
                </a:cubicBezTo>
                <a:cubicBezTo>
                  <a:pt x="1987867" y="307467"/>
                  <a:pt x="1989296" y="295180"/>
                  <a:pt x="1992248" y="280130"/>
                </a:cubicBezTo>
                <a:cubicBezTo>
                  <a:pt x="1995106" y="265176"/>
                  <a:pt x="1997392" y="254698"/>
                  <a:pt x="1999297" y="248126"/>
                </a:cubicBezTo>
                <a:cubicBezTo>
                  <a:pt x="1999583" y="247459"/>
                  <a:pt x="2000440" y="246507"/>
                  <a:pt x="2001964" y="245745"/>
                </a:cubicBezTo>
                <a:cubicBezTo>
                  <a:pt x="2003297" y="245078"/>
                  <a:pt x="2004536" y="244411"/>
                  <a:pt x="2005774" y="243840"/>
                </a:cubicBezTo>
                <a:cubicBezTo>
                  <a:pt x="2006631" y="243268"/>
                  <a:pt x="2007298" y="242125"/>
                  <a:pt x="2007774" y="240411"/>
                </a:cubicBezTo>
                <a:cubicBezTo>
                  <a:pt x="2008155" y="238887"/>
                  <a:pt x="2009393" y="237744"/>
                  <a:pt x="2011108" y="236696"/>
                </a:cubicBezTo>
                <a:cubicBezTo>
                  <a:pt x="2013489" y="235363"/>
                  <a:pt x="2016251" y="234124"/>
                  <a:pt x="2019680" y="232981"/>
                </a:cubicBezTo>
                <a:cubicBezTo>
                  <a:pt x="2023109" y="232029"/>
                  <a:pt x="2025300" y="231553"/>
                  <a:pt x="2026634" y="231553"/>
                </a:cubicBezTo>
                <a:close/>
                <a:moveTo>
                  <a:pt x="5377338" y="225742"/>
                </a:moveTo>
                <a:cubicBezTo>
                  <a:pt x="5381053" y="225742"/>
                  <a:pt x="5384197" y="228790"/>
                  <a:pt x="5387149" y="235077"/>
                </a:cubicBezTo>
                <a:cubicBezTo>
                  <a:pt x="5390007" y="241363"/>
                  <a:pt x="5391531" y="245269"/>
                  <a:pt x="5391531" y="246697"/>
                </a:cubicBezTo>
                <a:cubicBezTo>
                  <a:pt x="5391531" y="246983"/>
                  <a:pt x="5388578" y="254603"/>
                  <a:pt x="5382292" y="269176"/>
                </a:cubicBezTo>
                <a:cubicBezTo>
                  <a:pt x="5376196" y="283750"/>
                  <a:pt x="5371719" y="294989"/>
                  <a:pt x="5368766" y="302514"/>
                </a:cubicBezTo>
                <a:cubicBezTo>
                  <a:pt x="5369433" y="303085"/>
                  <a:pt x="5369433" y="303562"/>
                  <a:pt x="5369338" y="303847"/>
                </a:cubicBezTo>
                <a:cubicBezTo>
                  <a:pt x="5368956" y="304133"/>
                  <a:pt x="5369338" y="304419"/>
                  <a:pt x="5370195" y="304419"/>
                </a:cubicBezTo>
                <a:cubicBezTo>
                  <a:pt x="5370957" y="304419"/>
                  <a:pt x="5372957" y="303752"/>
                  <a:pt x="5376005" y="302419"/>
                </a:cubicBezTo>
                <a:cubicBezTo>
                  <a:pt x="5379053" y="300990"/>
                  <a:pt x="5381244" y="300323"/>
                  <a:pt x="5382387" y="300323"/>
                </a:cubicBezTo>
                <a:cubicBezTo>
                  <a:pt x="5383720" y="300323"/>
                  <a:pt x="5384768" y="300323"/>
                  <a:pt x="5386197" y="300323"/>
                </a:cubicBezTo>
                <a:cubicBezTo>
                  <a:pt x="5387530" y="300323"/>
                  <a:pt x="5388769" y="300704"/>
                  <a:pt x="5389912" y="301561"/>
                </a:cubicBezTo>
                <a:cubicBezTo>
                  <a:pt x="5393436" y="305085"/>
                  <a:pt x="5396388" y="307372"/>
                  <a:pt x="5398770" y="308419"/>
                </a:cubicBezTo>
                <a:cubicBezTo>
                  <a:pt x="5401342" y="309658"/>
                  <a:pt x="5403532" y="310896"/>
                  <a:pt x="5405247" y="312610"/>
                </a:cubicBezTo>
                <a:cubicBezTo>
                  <a:pt x="5406390" y="313468"/>
                  <a:pt x="5407723" y="316325"/>
                  <a:pt x="5408771" y="320897"/>
                </a:cubicBezTo>
                <a:cubicBezTo>
                  <a:pt x="5409914" y="325564"/>
                  <a:pt x="5411152" y="328612"/>
                  <a:pt x="5412676" y="330803"/>
                </a:cubicBezTo>
                <a:lnTo>
                  <a:pt x="5412676" y="335947"/>
                </a:lnTo>
                <a:lnTo>
                  <a:pt x="5412772" y="335947"/>
                </a:lnTo>
                <a:cubicBezTo>
                  <a:pt x="5410009" y="335566"/>
                  <a:pt x="5408199" y="335947"/>
                  <a:pt x="5407247" y="338042"/>
                </a:cubicBezTo>
                <a:cubicBezTo>
                  <a:pt x="5405723" y="339947"/>
                  <a:pt x="5404866" y="340804"/>
                  <a:pt x="5403532" y="340804"/>
                </a:cubicBezTo>
                <a:cubicBezTo>
                  <a:pt x="5403056" y="340804"/>
                  <a:pt x="5401722" y="340233"/>
                  <a:pt x="5399723" y="338899"/>
                </a:cubicBezTo>
                <a:cubicBezTo>
                  <a:pt x="5397627" y="337566"/>
                  <a:pt x="5395912" y="336709"/>
                  <a:pt x="5394769" y="336709"/>
                </a:cubicBezTo>
                <a:cubicBezTo>
                  <a:pt x="5393722" y="336709"/>
                  <a:pt x="5393055" y="336994"/>
                  <a:pt x="5392864" y="337090"/>
                </a:cubicBezTo>
                <a:cubicBezTo>
                  <a:pt x="5392674" y="337185"/>
                  <a:pt x="5392102" y="337280"/>
                  <a:pt x="5390864" y="337280"/>
                </a:cubicBezTo>
                <a:cubicBezTo>
                  <a:pt x="5384673" y="337280"/>
                  <a:pt x="5379434" y="333756"/>
                  <a:pt x="5374576" y="326707"/>
                </a:cubicBezTo>
                <a:cubicBezTo>
                  <a:pt x="5369909" y="319659"/>
                  <a:pt x="5366385" y="314706"/>
                  <a:pt x="5364480" y="311753"/>
                </a:cubicBezTo>
                <a:cubicBezTo>
                  <a:pt x="5361908" y="317087"/>
                  <a:pt x="5358860" y="322231"/>
                  <a:pt x="5355526" y="327088"/>
                </a:cubicBezTo>
                <a:cubicBezTo>
                  <a:pt x="5352192" y="332137"/>
                  <a:pt x="5349621" y="337280"/>
                  <a:pt x="5348097" y="342424"/>
                </a:cubicBezTo>
                <a:cubicBezTo>
                  <a:pt x="5346192" y="345376"/>
                  <a:pt x="5344287" y="348234"/>
                  <a:pt x="5342382" y="351091"/>
                </a:cubicBezTo>
                <a:cubicBezTo>
                  <a:pt x="5340381" y="353758"/>
                  <a:pt x="5338096" y="357092"/>
                  <a:pt x="5335619" y="361188"/>
                </a:cubicBezTo>
                <a:cubicBezTo>
                  <a:pt x="5331047" y="362045"/>
                  <a:pt x="5328857" y="363950"/>
                  <a:pt x="5328666" y="366331"/>
                </a:cubicBezTo>
                <a:cubicBezTo>
                  <a:pt x="5328190" y="368808"/>
                  <a:pt x="5327904" y="370618"/>
                  <a:pt x="5327714" y="371380"/>
                </a:cubicBezTo>
                <a:cubicBezTo>
                  <a:pt x="5327428" y="371380"/>
                  <a:pt x="5327047" y="371094"/>
                  <a:pt x="5326856" y="370808"/>
                </a:cubicBezTo>
                <a:cubicBezTo>
                  <a:pt x="5326475" y="370522"/>
                  <a:pt x="5326094" y="369951"/>
                  <a:pt x="5325332" y="369760"/>
                </a:cubicBezTo>
                <a:cubicBezTo>
                  <a:pt x="5325332" y="369760"/>
                  <a:pt x="5324666" y="369951"/>
                  <a:pt x="5324189" y="370522"/>
                </a:cubicBezTo>
                <a:cubicBezTo>
                  <a:pt x="5323523" y="370808"/>
                  <a:pt x="5323046" y="371380"/>
                  <a:pt x="5323046" y="372427"/>
                </a:cubicBezTo>
                <a:lnTo>
                  <a:pt x="5319332" y="372427"/>
                </a:lnTo>
                <a:cubicBezTo>
                  <a:pt x="5318379" y="372427"/>
                  <a:pt x="5317522" y="372142"/>
                  <a:pt x="5316569" y="371665"/>
                </a:cubicBezTo>
                <a:cubicBezTo>
                  <a:pt x="5315712" y="371094"/>
                  <a:pt x="5314854" y="370618"/>
                  <a:pt x="5314283" y="369760"/>
                </a:cubicBezTo>
                <a:cubicBezTo>
                  <a:pt x="5313426" y="369760"/>
                  <a:pt x="5312569" y="370427"/>
                  <a:pt x="5311902" y="371380"/>
                </a:cubicBezTo>
                <a:cubicBezTo>
                  <a:pt x="5311235" y="372808"/>
                  <a:pt x="5310187" y="373856"/>
                  <a:pt x="5308568" y="375571"/>
                </a:cubicBezTo>
                <a:cubicBezTo>
                  <a:pt x="5307806" y="372523"/>
                  <a:pt x="5306663" y="368808"/>
                  <a:pt x="5305234" y="364522"/>
                </a:cubicBezTo>
                <a:cubicBezTo>
                  <a:pt x="5304091" y="360045"/>
                  <a:pt x="5303520" y="357187"/>
                  <a:pt x="5303520" y="356235"/>
                </a:cubicBezTo>
                <a:cubicBezTo>
                  <a:pt x="5303520" y="337947"/>
                  <a:pt x="5309140" y="314610"/>
                  <a:pt x="5320570" y="286417"/>
                </a:cubicBezTo>
                <a:cubicBezTo>
                  <a:pt x="5332381" y="258223"/>
                  <a:pt x="5341239" y="239935"/>
                  <a:pt x="5347525" y="231838"/>
                </a:cubicBezTo>
                <a:cubicBezTo>
                  <a:pt x="5348859" y="230314"/>
                  <a:pt x="5353812" y="229267"/>
                  <a:pt x="5362575" y="228505"/>
                </a:cubicBezTo>
                <a:cubicBezTo>
                  <a:pt x="5371528" y="227838"/>
                  <a:pt x="5376196" y="226885"/>
                  <a:pt x="5377338" y="225742"/>
                </a:cubicBezTo>
                <a:close/>
                <a:moveTo>
                  <a:pt x="5737574" y="220789"/>
                </a:moveTo>
                <a:cubicBezTo>
                  <a:pt x="5744051" y="220789"/>
                  <a:pt x="5751099" y="222313"/>
                  <a:pt x="5758720" y="224790"/>
                </a:cubicBezTo>
                <a:cubicBezTo>
                  <a:pt x="5766244" y="227171"/>
                  <a:pt x="5772245" y="232029"/>
                  <a:pt x="5776626" y="239554"/>
                </a:cubicBezTo>
                <a:cubicBezTo>
                  <a:pt x="5777198" y="240316"/>
                  <a:pt x="5778150" y="241363"/>
                  <a:pt x="5779293" y="242506"/>
                </a:cubicBezTo>
                <a:cubicBezTo>
                  <a:pt x="5780436" y="243935"/>
                  <a:pt x="5781103" y="244602"/>
                  <a:pt x="5781103" y="244602"/>
                </a:cubicBezTo>
                <a:cubicBezTo>
                  <a:pt x="5781103" y="244602"/>
                  <a:pt x="5781484" y="245269"/>
                  <a:pt x="5782627" y="246221"/>
                </a:cubicBezTo>
                <a:cubicBezTo>
                  <a:pt x="5781484" y="247364"/>
                  <a:pt x="5780246" y="248126"/>
                  <a:pt x="5779198" y="249269"/>
                </a:cubicBezTo>
                <a:cubicBezTo>
                  <a:pt x="5778055" y="250317"/>
                  <a:pt x="5777103" y="251269"/>
                  <a:pt x="5776531" y="252508"/>
                </a:cubicBezTo>
                <a:cubicBezTo>
                  <a:pt x="5777103" y="252984"/>
                  <a:pt x="5777388" y="253270"/>
                  <a:pt x="5777674" y="254032"/>
                </a:cubicBezTo>
                <a:cubicBezTo>
                  <a:pt x="5777960" y="254698"/>
                  <a:pt x="5778341" y="255460"/>
                  <a:pt x="5778341" y="256032"/>
                </a:cubicBezTo>
                <a:cubicBezTo>
                  <a:pt x="5778341" y="256984"/>
                  <a:pt x="5778055" y="257651"/>
                  <a:pt x="5777198" y="258032"/>
                </a:cubicBezTo>
                <a:cubicBezTo>
                  <a:pt x="5776531" y="258318"/>
                  <a:pt x="5775674" y="258794"/>
                  <a:pt x="5775198" y="259175"/>
                </a:cubicBezTo>
                <a:cubicBezTo>
                  <a:pt x="5775198" y="268033"/>
                  <a:pt x="5775007" y="272796"/>
                  <a:pt x="5774245" y="272986"/>
                </a:cubicBezTo>
                <a:cubicBezTo>
                  <a:pt x="5773483" y="273177"/>
                  <a:pt x="5772340" y="275844"/>
                  <a:pt x="5771007" y="281178"/>
                </a:cubicBezTo>
                <a:cubicBezTo>
                  <a:pt x="5771387" y="281464"/>
                  <a:pt x="5771769" y="281654"/>
                  <a:pt x="5771769" y="282035"/>
                </a:cubicBezTo>
                <a:cubicBezTo>
                  <a:pt x="5771769" y="282035"/>
                  <a:pt x="5771769" y="282511"/>
                  <a:pt x="5772150" y="282797"/>
                </a:cubicBezTo>
                <a:cubicBezTo>
                  <a:pt x="5774435" y="282511"/>
                  <a:pt x="5775102" y="284797"/>
                  <a:pt x="5774150" y="289750"/>
                </a:cubicBezTo>
                <a:cubicBezTo>
                  <a:pt x="5773007" y="294418"/>
                  <a:pt x="5772530" y="300418"/>
                  <a:pt x="5772530" y="306610"/>
                </a:cubicBezTo>
                <a:cubicBezTo>
                  <a:pt x="5767863" y="311658"/>
                  <a:pt x="5766149" y="315944"/>
                  <a:pt x="5767387" y="319945"/>
                </a:cubicBezTo>
                <a:cubicBezTo>
                  <a:pt x="5768530" y="323945"/>
                  <a:pt x="5767482" y="328136"/>
                  <a:pt x="5764244" y="332518"/>
                </a:cubicBezTo>
                <a:cubicBezTo>
                  <a:pt x="5764720" y="332803"/>
                  <a:pt x="5765387" y="332994"/>
                  <a:pt x="5765387" y="332994"/>
                </a:cubicBezTo>
                <a:cubicBezTo>
                  <a:pt x="5765387" y="334137"/>
                  <a:pt x="5764720" y="335375"/>
                  <a:pt x="5764244" y="336328"/>
                </a:cubicBezTo>
                <a:cubicBezTo>
                  <a:pt x="5763577" y="337566"/>
                  <a:pt x="5763958" y="338614"/>
                  <a:pt x="5764720" y="339947"/>
                </a:cubicBezTo>
                <a:lnTo>
                  <a:pt x="5761577" y="339947"/>
                </a:lnTo>
                <a:cubicBezTo>
                  <a:pt x="5761386" y="340328"/>
                  <a:pt x="5760910" y="340328"/>
                  <a:pt x="5760910" y="340328"/>
                </a:cubicBezTo>
                <a:cubicBezTo>
                  <a:pt x="5760434" y="339947"/>
                  <a:pt x="5760434" y="340328"/>
                  <a:pt x="5760434" y="341185"/>
                </a:cubicBezTo>
                <a:cubicBezTo>
                  <a:pt x="5760434" y="341757"/>
                  <a:pt x="5760815" y="343852"/>
                  <a:pt x="5761767" y="347186"/>
                </a:cubicBezTo>
                <a:cubicBezTo>
                  <a:pt x="5762911" y="350520"/>
                  <a:pt x="5763482" y="354139"/>
                  <a:pt x="5763482" y="357854"/>
                </a:cubicBezTo>
                <a:cubicBezTo>
                  <a:pt x="5763482" y="358235"/>
                  <a:pt x="5762911" y="359188"/>
                  <a:pt x="5762053" y="361093"/>
                </a:cubicBezTo>
                <a:cubicBezTo>
                  <a:pt x="5761291" y="362617"/>
                  <a:pt x="5761291" y="364522"/>
                  <a:pt x="5762053" y="366331"/>
                </a:cubicBezTo>
                <a:cubicBezTo>
                  <a:pt x="5760148" y="366331"/>
                  <a:pt x="5758243" y="367474"/>
                  <a:pt x="5756624" y="369760"/>
                </a:cubicBezTo>
                <a:cubicBezTo>
                  <a:pt x="5755005" y="372142"/>
                  <a:pt x="5753957" y="373285"/>
                  <a:pt x="5753290" y="373285"/>
                </a:cubicBezTo>
                <a:cubicBezTo>
                  <a:pt x="5747099" y="373285"/>
                  <a:pt x="5741098" y="370141"/>
                  <a:pt x="5734907" y="364141"/>
                </a:cubicBezTo>
                <a:cubicBezTo>
                  <a:pt x="5728906" y="357854"/>
                  <a:pt x="5725858" y="351091"/>
                  <a:pt x="5725572" y="343662"/>
                </a:cubicBezTo>
                <a:cubicBezTo>
                  <a:pt x="5724334" y="341185"/>
                  <a:pt x="5723477" y="338995"/>
                  <a:pt x="5722715" y="336709"/>
                </a:cubicBezTo>
                <a:cubicBezTo>
                  <a:pt x="5722048" y="334518"/>
                  <a:pt x="5721191" y="332327"/>
                  <a:pt x="5720333" y="330327"/>
                </a:cubicBezTo>
                <a:cubicBezTo>
                  <a:pt x="5720143" y="328993"/>
                  <a:pt x="5718714" y="326612"/>
                  <a:pt x="5716142" y="323278"/>
                </a:cubicBezTo>
                <a:cubicBezTo>
                  <a:pt x="5713952" y="319373"/>
                  <a:pt x="5712999" y="315944"/>
                  <a:pt x="5712999" y="313277"/>
                </a:cubicBezTo>
                <a:cubicBezTo>
                  <a:pt x="5713285" y="314896"/>
                  <a:pt x="5714237" y="316897"/>
                  <a:pt x="5715286" y="318992"/>
                </a:cubicBezTo>
                <a:cubicBezTo>
                  <a:pt x="5716142" y="321088"/>
                  <a:pt x="5717667" y="323374"/>
                  <a:pt x="5719000" y="326041"/>
                </a:cubicBezTo>
                <a:lnTo>
                  <a:pt x="5719667" y="326041"/>
                </a:lnTo>
                <a:cubicBezTo>
                  <a:pt x="5719667" y="326041"/>
                  <a:pt x="5719953" y="325564"/>
                  <a:pt x="5719953" y="324517"/>
                </a:cubicBezTo>
                <a:cubicBezTo>
                  <a:pt x="5719953" y="321564"/>
                  <a:pt x="5719286" y="317373"/>
                  <a:pt x="5718333" y="312229"/>
                </a:cubicBezTo>
                <a:cubicBezTo>
                  <a:pt x="5717381" y="307372"/>
                  <a:pt x="5717095" y="302895"/>
                  <a:pt x="5717381" y="299180"/>
                </a:cubicBezTo>
                <a:cubicBezTo>
                  <a:pt x="5717571" y="298513"/>
                  <a:pt x="5717381" y="297847"/>
                  <a:pt x="5716714" y="296608"/>
                </a:cubicBezTo>
                <a:cubicBezTo>
                  <a:pt x="5716047" y="295751"/>
                  <a:pt x="5715380" y="294894"/>
                  <a:pt x="5715380" y="293846"/>
                </a:cubicBezTo>
                <a:lnTo>
                  <a:pt x="5715380" y="264890"/>
                </a:lnTo>
                <a:cubicBezTo>
                  <a:pt x="5715380" y="262985"/>
                  <a:pt x="5716047" y="261175"/>
                  <a:pt x="5716714" y="259175"/>
                </a:cubicBezTo>
                <a:cubicBezTo>
                  <a:pt x="5717381" y="256984"/>
                  <a:pt x="5717095" y="255460"/>
                  <a:pt x="5715380" y="254222"/>
                </a:cubicBezTo>
                <a:cubicBezTo>
                  <a:pt x="5714619" y="254413"/>
                  <a:pt x="5713761" y="255270"/>
                  <a:pt x="5712999" y="256222"/>
                </a:cubicBezTo>
                <a:cubicBezTo>
                  <a:pt x="5711951" y="257365"/>
                  <a:pt x="5711189" y="258127"/>
                  <a:pt x="5710237" y="258699"/>
                </a:cubicBezTo>
                <a:lnTo>
                  <a:pt x="5710237" y="255556"/>
                </a:lnTo>
                <a:cubicBezTo>
                  <a:pt x="5710237" y="253365"/>
                  <a:pt x="5711189" y="248602"/>
                  <a:pt x="5712999" y="240887"/>
                </a:cubicBezTo>
                <a:cubicBezTo>
                  <a:pt x="5714619" y="233172"/>
                  <a:pt x="5715952" y="228600"/>
                  <a:pt x="5716142" y="227552"/>
                </a:cubicBezTo>
                <a:cubicBezTo>
                  <a:pt x="5718714" y="226885"/>
                  <a:pt x="5722715" y="225552"/>
                  <a:pt x="5728430" y="223742"/>
                </a:cubicBezTo>
                <a:cubicBezTo>
                  <a:pt x="5734240" y="221932"/>
                  <a:pt x="5737193" y="220789"/>
                  <a:pt x="5737574" y="220789"/>
                </a:cubicBezTo>
                <a:close/>
                <a:moveTo>
                  <a:pt x="2164556" y="216408"/>
                </a:moveTo>
                <a:cubicBezTo>
                  <a:pt x="2168270" y="216408"/>
                  <a:pt x="2175224" y="217646"/>
                  <a:pt x="2186082" y="220027"/>
                </a:cubicBezTo>
                <a:cubicBezTo>
                  <a:pt x="2196845" y="222599"/>
                  <a:pt x="2202179" y="227647"/>
                  <a:pt x="2202179" y="236315"/>
                </a:cubicBezTo>
                <a:cubicBezTo>
                  <a:pt x="2202179" y="239077"/>
                  <a:pt x="2200465" y="241078"/>
                  <a:pt x="2197322" y="242411"/>
                </a:cubicBezTo>
                <a:cubicBezTo>
                  <a:pt x="2194178" y="244030"/>
                  <a:pt x="2191797" y="245745"/>
                  <a:pt x="2190273" y="248126"/>
                </a:cubicBezTo>
                <a:cubicBezTo>
                  <a:pt x="2188559" y="250698"/>
                  <a:pt x="2186177" y="255460"/>
                  <a:pt x="2182939" y="262985"/>
                </a:cubicBezTo>
                <a:cubicBezTo>
                  <a:pt x="2179605" y="270796"/>
                  <a:pt x="2176843" y="276987"/>
                  <a:pt x="2174557" y="281940"/>
                </a:cubicBezTo>
                <a:cubicBezTo>
                  <a:pt x="2173509" y="284797"/>
                  <a:pt x="2171318" y="288322"/>
                  <a:pt x="2168270" y="291846"/>
                </a:cubicBezTo>
                <a:cubicBezTo>
                  <a:pt x="2165032" y="295561"/>
                  <a:pt x="2162841" y="298799"/>
                  <a:pt x="2161222" y="302133"/>
                </a:cubicBezTo>
                <a:cubicBezTo>
                  <a:pt x="2166937" y="302133"/>
                  <a:pt x="2173509" y="300609"/>
                  <a:pt x="2181129" y="297656"/>
                </a:cubicBezTo>
                <a:cubicBezTo>
                  <a:pt x="2188463" y="294608"/>
                  <a:pt x="2195512" y="293370"/>
                  <a:pt x="2202275" y="294132"/>
                </a:cubicBezTo>
                <a:lnTo>
                  <a:pt x="2202275" y="297942"/>
                </a:lnTo>
                <a:cubicBezTo>
                  <a:pt x="2193988" y="301561"/>
                  <a:pt x="2185606" y="305085"/>
                  <a:pt x="2176652" y="307848"/>
                </a:cubicBezTo>
                <a:cubicBezTo>
                  <a:pt x="2167604" y="310801"/>
                  <a:pt x="2159126" y="314515"/>
                  <a:pt x="2150935" y="318897"/>
                </a:cubicBezTo>
                <a:cubicBezTo>
                  <a:pt x="2140362" y="324231"/>
                  <a:pt x="2130170" y="331089"/>
                  <a:pt x="2120455" y="338899"/>
                </a:cubicBezTo>
                <a:cubicBezTo>
                  <a:pt x="2110644" y="346615"/>
                  <a:pt x="2105215" y="350425"/>
                  <a:pt x="2103881" y="350425"/>
                </a:cubicBezTo>
                <a:cubicBezTo>
                  <a:pt x="2102929" y="350425"/>
                  <a:pt x="2102167" y="350139"/>
                  <a:pt x="2101691" y="349758"/>
                </a:cubicBezTo>
                <a:cubicBezTo>
                  <a:pt x="2101405" y="349377"/>
                  <a:pt x="2101024" y="349091"/>
                  <a:pt x="2100452" y="349091"/>
                </a:cubicBezTo>
                <a:cubicBezTo>
                  <a:pt x="2100452" y="348615"/>
                  <a:pt x="2100929" y="347567"/>
                  <a:pt x="2101595" y="346519"/>
                </a:cubicBezTo>
                <a:cubicBezTo>
                  <a:pt x="2102262" y="345091"/>
                  <a:pt x="2103119" y="344329"/>
                  <a:pt x="2103881" y="343376"/>
                </a:cubicBezTo>
                <a:cubicBezTo>
                  <a:pt x="2103691" y="342709"/>
                  <a:pt x="2103691" y="342328"/>
                  <a:pt x="2103691" y="342043"/>
                </a:cubicBezTo>
                <a:cubicBezTo>
                  <a:pt x="2103881" y="341662"/>
                  <a:pt x="2103405" y="341471"/>
                  <a:pt x="2102167" y="341471"/>
                </a:cubicBezTo>
                <a:cubicBezTo>
                  <a:pt x="2101024" y="341471"/>
                  <a:pt x="2098547" y="342900"/>
                  <a:pt x="2094452" y="346424"/>
                </a:cubicBezTo>
                <a:cubicBezTo>
                  <a:pt x="2090356" y="349472"/>
                  <a:pt x="2086736" y="352234"/>
                  <a:pt x="2083593" y="354520"/>
                </a:cubicBezTo>
                <a:cubicBezTo>
                  <a:pt x="2083307" y="354139"/>
                  <a:pt x="2083117" y="353854"/>
                  <a:pt x="2082641" y="353854"/>
                </a:cubicBezTo>
                <a:cubicBezTo>
                  <a:pt x="2082641" y="353854"/>
                  <a:pt x="2082355" y="353187"/>
                  <a:pt x="2082355" y="351949"/>
                </a:cubicBezTo>
                <a:cubicBezTo>
                  <a:pt x="2082355" y="349091"/>
                  <a:pt x="2086641" y="344805"/>
                  <a:pt x="2095309" y="339090"/>
                </a:cubicBezTo>
                <a:cubicBezTo>
                  <a:pt x="2103881" y="333280"/>
                  <a:pt x="2108739" y="329279"/>
                  <a:pt x="2110073" y="326993"/>
                </a:cubicBezTo>
                <a:cubicBezTo>
                  <a:pt x="2111501" y="323850"/>
                  <a:pt x="2112930" y="319087"/>
                  <a:pt x="2114359" y="312515"/>
                </a:cubicBezTo>
                <a:cubicBezTo>
                  <a:pt x="2115788" y="305848"/>
                  <a:pt x="2117407" y="300228"/>
                  <a:pt x="2119312" y="295561"/>
                </a:cubicBezTo>
                <a:cubicBezTo>
                  <a:pt x="2122550" y="286131"/>
                  <a:pt x="2125979" y="276606"/>
                  <a:pt x="2129980" y="266986"/>
                </a:cubicBezTo>
                <a:cubicBezTo>
                  <a:pt x="2134171" y="257365"/>
                  <a:pt x="2137695" y="247650"/>
                  <a:pt x="2141124" y="237839"/>
                </a:cubicBezTo>
                <a:cubicBezTo>
                  <a:pt x="2140934" y="237363"/>
                  <a:pt x="2140934" y="236982"/>
                  <a:pt x="2140934" y="236982"/>
                </a:cubicBezTo>
                <a:cubicBezTo>
                  <a:pt x="2140934" y="236982"/>
                  <a:pt x="2140648" y="236982"/>
                  <a:pt x="2139410" y="236982"/>
                </a:cubicBezTo>
                <a:cubicBezTo>
                  <a:pt x="2138743" y="236982"/>
                  <a:pt x="2132361" y="238982"/>
                  <a:pt x="2121407" y="242887"/>
                </a:cubicBezTo>
                <a:cubicBezTo>
                  <a:pt x="2110073" y="246793"/>
                  <a:pt x="2102548" y="249650"/>
                  <a:pt x="2098738" y="250603"/>
                </a:cubicBezTo>
                <a:cubicBezTo>
                  <a:pt x="2096452" y="251365"/>
                  <a:pt x="2093690" y="252317"/>
                  <a:pt x="2090832" y="253365"/>
                </a:cubicBezTo>
                <a:cubicBezTo>
                  <a:pt x="2087689" y="254984"/>
                  <a:pt x="2085117" y="256127"/>
                  <a:pt x="2082450" y="257746"/>
                </a:cubicBezTo>
                <a:cubicBezTo>
                  <a:pt x="2081402" y="257746"/>
                  <a:pt x="2080640" y="257746"/>
                  <a:pt x="2079783" y="257746"/>
                </a:cubicBezTo>
                <a:cubicBezTo>
                  <a:pt x="2079021" y="257746"/>
                  <a:pt x="2078450" y="256984"/>
                  <a:pt x="2078450" y="255556"/>
                </a:cubicBezTo>
                <a:cubicBezTo>
                  <a:pt x="2078450" y="253651"/>
                  <a:pt x="2079783" y="251841"/>
                  <a:pt x="2082450" y="250031"/>
                </a:cubicBezTo>
                <a:cubicBezTo>
                  <a:pt x="2085117" y="248221"/>
                  <a:pt x="2086546" y="246793"/>
                  <a:pt x="2087308" y="246221"/>
                </a:cubicBezTo>
                <a:cubicBezTo>
                  <a:pt x="2092832" y="241078"/>
                  <a:pt x="2104929" y="234601"/>
                  <a:pt x="2123789" y="227457"/>
                </a:cubicBezTo>
                <a:cubicBezTo>
                  <a:pt x="2142458" y="220218"/>
                  <a:pt x="2156078" y="216408"/>
                  <a:pt x="2164556" y="216408"/>
                </a:cubicBezTo>
                <a:close/>
                <a:moveTo>
                  <a:pt x="697229" y="211550"/>
                </a:moveTo>
                <a:cubicBezTo>
                  <a:pt x="703420" y="211550"/>
                  <a:pt x="713041" y="215741"/>
                  <a:pt x="725899" y="224028"/>
                </a:cubicBezTo>
                <a:cubicBezTo>
                  <a:pt x="738759" y="232029"/>
                  <a:pt x="745236" y="242697"/>
                  <a:pt x="745236" y="255937"/>
                </a:cubicBezTo>
                <a:cubicBezTo>
                  <a:pt x="745236" y="260604"/>
                  <a:pt x="744283" y="263652"/>
                  <a:pt x="742759" y="265366"/>
                </a:cubicBezTo>
                <a:cubicBezTo>
                  <a:pt x="741139" y="267081"/>
                  <a:pt x="738472" y="270700"/>
                  <a:pt x="734186" y="276225"/>
                </a:cubicBezTo>
                <a:cubicBezTo>
                  <a:pt x="730471" y="275463"/>
                  <a:pt x="726376" y="274987"/>
                  <a:pt x="721804" y="274415"/>
                </a:cubicBezTo>
                <a:cubicBezTo>
                  <a:pt x="717232" y="274034"/>
                  <a:pt x="712660" y="273558"/>
                  <a:pt x="707993" y="273082"/>
                </a:cubicBezTo>
                <a:cubicBezTo>
                  <a:pt x="700372" y="267938"/>
                  <a:pt x="694563" y="259556"/>
                  <a:pt x="691324" y="247650"/>
                </a:cubicBezTo>
                <a:cubicBezTo>
                  <a:pt x="687610" y="235553"/>
                  <a:pt x="683513" y="225457"/>
                  <a:pt x="678942" y="217455"/>
                </a:cubicBezTo>
                <a:cubicBezTo>
                  <a:pt x="680941" y="216598"/>
                  <a:pt x="684466" y="215265"/>
                  <a:pt x="689037" y="213836"/>
                </a:cubicBezTo>
                <a:cubicBezTo>
                  <a:pt x="693706" y="212598"/>
                  <a:pt x="696467" y="211550"/>
                  <a:pt x="697229" y="211550"/>
                </a:cubicBezTo>
                <a:close/>
                <a:moveTo>
                  <a:pt x="477107" y="203740"/>
                </a:moveTo>
                <a:cubicBezTo>
                  <a:pt x="475678" y="204883"/>
                  <a:pt x="471868" y="211550"/>
                  <a:pt x="464915" y="223933"/>
                </a:cubicBezTo>
                <a:cubicBezTo>
                  <a:pt x="458342" y="236315"/>
                  <a:pt x="454913" y="244888"/>
                  <a:pt x="454913" y="250127"/>
                </a:cubicBezTo>
                <a:cubicBezTo>
                  <a:pt x="454913" y="250984"/>
                  <a:pt x="455009" y="252317"/>
                  <a:pt x="455390" y="253079"/>
                </a:cubicBezTo>
                <a:cubicBezTo>
                  <a:pt x="455581" y="253746"/>
                  <a:pt x="455866" y="254794"/>
                  <a:pt x="456247" y="255651"/>
                </a:cubicBezTo>
                <a:lnTo>
                  <a:pt x="460057" y="255651"/>
                </a:lnTo>
                <a:cubicBezTo>
                  <a:pt x="464153" y="253270"/>
                  <a:pt x="470915" y="248412"/>
                  <a:pt x="480440" y="241173"/>
                </a:cubicBezTo>
                <a:cubicBezTo>
                  <a:pt x="490061" y="233744"/>
                  <a:pt x="494823" y="226695"/>
                  <a:pt x="494823" y="219647"/>
                </a:cubicBezTo>
                <a:cubicBezTo>
                  <a:pt x="494823" y="217456"/>
                  <a:pt x="491966" y="214122"/>
                  <a:pt x="486156" y="210217"/>
                </a:cubicBezTo>
                <a:cubicBezTo>
                  <a:pt x="480251" y="206216"/>
                  <a:pt x="477297" y="203930"/>
                  <a:pt x="477107" y="203740"/>
                </a:cubicBezTo>
                <a:close/>
                <a:moveTo>
                  <a:pt x="5515737" y="203263"/>
                </a:moveTo>
                <a:cubicBezTo>
                  <a:pt x="5520499" y="203263"/>
                  <a:pt x="5525738" y="203930"/>
                  <a:pt x="5530215" y="205073"/>
                </a:cubicBezTo>
                <a:cubicBezTo>
                  <a:pt x="5534501" y="206311"/>
                  <a:pt x="5539263" y="208312"/>
                  <a:pt x="5544121" y="210978"/>
                </a:cubicBezTo>
                <a:cubicBezTo>
                  <a:pt x="5540216" y="214217"/>
                  <a:pt x="5539073" y="216789"/>
                  <a:pt x="5540311" y="218884"/>
                </a:cubicBezTo>
                <a:cubicBezTo>
                  <a:pt x="5541835" y="220789"/>
                  <a:pt x="5541835" y="222694"/>
                  <a:pt x="5540311" y="224695"/>
                </a:cubicBezTo>
                <a:cubicBezTo>
                  <a:pt x="5535739" y="231648"/>
                  <a:pt x="5532120" y="238601"/>
                  <a:pt x="5529453" y="245459"/>
                </a:cubicBezTo>
                <a:cubicBezTo>
                  <a:pt x="5526786" y="252317"/>
                  <a:pt x="5524500" y="258318"/>
                  <a:pt x="5522499" y="263461"/>
                </a:cubicBezTo>
                <a:cubicBezTo>
                  <a:pt x="5518023" y="271843"/>
                  <a:pt x="5513737" y="280987"/>
                  <a:pt x="5510117" y="291084"/>
                </a:cubicBezTo>
                <a:cubicBezTo>
                  <a:pt x="5506117" y="301085"/>
                  <a:pt x="5500211" y="310896"/>
                  <a:pt x="5492591" y="320135"/>
                </a:cubicBezTo>
                <a:cubicBezTo>
                  <a:pt x="5491638" y="321469"/>
                  <a:pt x="5490591" y="323374"/>
                  <a:pt x="5490305" y="326136"/>
                </a:cubicBezTo>
                <a:cubicBezTo>
                  <a:pt x="5489733" y="328708"/>
                  <a:pt x="5488686" y="330994"/>
                  <a:pt x="5487447" y="333089"/>
                </a:cubicBezTo>
                <a:cubicBezTo>
                  <a:pt x="5484114" y="338899"/>
                  <a:pt x="5480875" y="345091"/>
                  <a:pt x="5477256" y="351568"/>
                </a:cubicBezTo>
                <a:cubicBezTo>
                  <a:pt x="5473636" y="357949"/>
                  <a:pt x="5469731" y="363855"/>
                  <a:pt x="5465921" y="368998"/>
                </a:cubicBezTo>
                <a:cubicBezTo>
                  <a:pt x="5464588" y="370713"/>
                  <a:pt x="5463254" y="373380"/>
                  <a:pt x="5462016" y="377666"/>
                </a:cubicBezTo>
                <a:cubicBezTo>
                  <a:pt x="5460778" y="382048"/>
                  <a:pt x="5459539" y="384143"/>
                  <a:pt x="5458016" y="384143"/>
                </a:cubicBezTo>
                <a:cubicBezTo>
                  <a:pt x="5456873" y="384143"/>
                  <a:pt x="5456491" y="383857"/>
                  <a:pt x="5456491" y="383857"/>
                </a:cubicBezTo>
                <a:cubicBezTo>
                  <a:pt x="5456491" y="383095"/>
                  <a:pt x="5456015" y="383095"/>
                  <a:pt x="5455348" y="383095"/>
                </a:cubicBezTo>
                <a:cubicBezTo>
                  <a:pt x="5452776" y="388144"/>
                  <a:pt x="5451539" y="390239"/>
                  <a:pt x="5450967" y="389572"/>
                </a:cubicBezTo>
                <a:cubicBezTo>
                  <a:pt x="5450681" y="388906"/>
                  <a:pt x="5450395" y="389953"/>
                  <a:pt x="5450014" y="393382"/>
                </a:cubicBezTo>
                <a:cubicBezTo>
                  <a:pt x="5449919" y="392716"/>
                  <a:pt x="5449347" y="392811"/>
                  <a:pt x="5448395" y="393478"/>
                </a:cubicBezTo>
                <a:cubicBezTo>
                  <a:pt x="5447728" y="394335"/>
                  <a:pt x="5446585" y="395002"/>
                  <a:pt x="5446014" y="396335"/>
                </a:cubicBezTo>
                <a:cubicBezTo>
                  <a:pt x="5444966" y="395764"/>
                  <a:pt x="5443918" y="395002"/>
                  <a:pt x="5442585" y="394430"/>
                </a:cubicBezTo>
                <a:cubicBezTo>
                  <a:pt x="5441251" y="393668"/>
                  <a:pt x="5440108" y="393382"/>
                  <a:pt x="5438679" y="393382"/>
                </a:cubicBezTo>
                <a:cubicBezTo>
                  <a:pt x="5437632" y="393382"/>
                  <a:pt x="5436965" y="393478"/>
                  <a:pt x="5436680" y="394049"/>
                </a:cubicBezTo>
                <a:cubicBezTo>
                  <a:pt x="5436298" y="394430"/>
                  <a:pt x="5436203" y="394906"/>
                  <a:pt x="5435441" y="395668"/>
                </a:cubicBezTo>
                <a:cubicBezTo>
                  <a:pt x="5434298" y="393287"/>
                  <a:pt x="5433060" y="390049"/>
                  <a:pt x="5431536" y="386143"/>
                </a:cubicBezTo>
                <a:cubicBezTo>
                  <a:pt x="5429917" y="382524"/>
                  <a:pt x="5429250" y="378238"/>
                  <a:pt x="5429250" y="373951"/>
                </a:cubicBezTo>
                <a:cubicBezTo>
                  <a:pt x="5429250" y="362807"/>
                  <a:pt x="5435917" y="340614"/>
                  <a:pt x="5448871" y="307467"/>
                </a:cubicBezTo>
                <a:cubicBezTo>
                  <a:pt x="5462207" y="274320"/>
                  <a:pt x="5469064" y="254508"/>
                  <a:pt x="5469540" y="248793"/>
                </a:cubicBezTo>
                <a:cubicBezTo>
                  <a:pt x="5470874" y="239458"/>
                  <a:pt x="5473827" y="231457"/>
                  <a:pt x="5478304" y="225361"/>
                </a:cubicBezTo>
                <a:cubicBezTo>
                  <a:pt x="5482780" y="218694"/>
                  <a:pt x="5486400" y="212026"/>
                  <a:pt x="5488781" y="204787"/>
                </a:cubicBezTo>
                <a:cubicBezTo>
                  <a:pt x="5492972" y="204502"/>
                  <a:pt x="5498401" y="204121"/>
                  <a:pt x="5504592" y="203930"/>
                </a:cubicBezTo>
                <a:cubicBezTo>
                  <a:pt x="5511355" y="203454"/>
                  <a:pt x="5514975" y="203263"/>
                  <a:pt x="5515737" y="203263"/>
                </a:cubicBezTo>
                <a:close/>
                <a:moveTo>
                  <a:pt x="5874543" y="199168"/>
                </a:moveTo>
                <a:cubicBezTo>
                  <a:pt x="5878163" y="199168"/>
                  <a:pt x="5887307" y="201358"/>
                  <a:pt x="5902071" y="205454"/>
                </a:cubicBezTo>
                <a:cubicBezTo>
                  <a:pt x="5916644" y="209550"/>
                  <a:pt x="5924073" y="213741"/>
                  <a:pt x="5924073" y="218122"/>
                </a:cubicBezTo>
                <a:cubicBezTo>
                  <a:pt x="5924073" y="218789"/>
                  <a:pt x="5923787" y="219742"/>
                  <a:pt x="5923407" y="220789"/>
                </a:cubicBezTo>
                <a:cubicBezTo>
                  <a:pt x="5923026" y="222313"/>
                  <a:pt x="5922359" y="222885"/>
                  <a:pt x="5921978" y="223552"/>
                </a:cubicBezTo>
                <a:cubicBezTo>
                  <a:pt x="5916644" y="230695"/>
                  <a:pt x="5912262" y="240601"/>
                  <a:pt x="5908738" y="253079"/>
                </a:cubicBezTo>
                <a:cubicBezTo>
                  <a:pt x="5905309" y="265271"/>
                  <a:pt x="5901499" y="273558"/>
                  <a:pt x="5897784" y="277558"/>
                </a:cubicBezTo>
                <a:cubicBezTo>
                  <a:pt x="5894927" y="281559"/>
                  <a:pt x="5891879" y="286702"/>
                  <a:pt x="5888926" y="293846"/>
                </a:cubicBezTo>
                <a:cubicBezTo>
                  <a:pt x="5886069" y="300799"/>
                  <a:pt x="5883211" y="306895"/>
                  <a:pt x="5880258" y="311944"/>
                </a:cubicBezTo>
                <a:cubicBezTo>
                  <a:pt x="5878925" y="314039"/>
                  <a:pt x="5878353" y="315563"/>
                  <a:pt x="5877687" y="316801"/>
                </a:cubicBezTo>
                <a:cubicBezTo>
                  <a:pt x="5877020" y="317944"/>
                  <a:pt x="5876162" y="319564"/>
                  <a:pt x="5875496" y="321945"/>
                </a:cubicBezTo>
                <a:cubicBezTo>
                  <a:pt x="5875019" y="322897"/>
                  <a:pt x="5875019" y="324231"/>
                  <a:pt x="5875305" y="325660"/>
                </a:cubicBezTo>
                <a:cubicBezTo>
                  <a:pt x="5875305" y="327279"/>
                  <a:pt x="5875019" y="328708"/>
                  <a:pt x="5874543" y="329946"/>
                </a:cubicBezTo>
                <a:cubicBezTo>
                  <a:pt x="5873400" y="332232"/>
                  <a:pt x="5871686" y="334518"/>
                  <a:pt x="5870162" y="336613"/>
                </a:cubicBezTo>
                <a:cubicBezTo>
                  <a:pt x="5868638" y="338804"/>
                  <a:pt x="5866352" y="341090"/>
                  <a:pt x="5864161" y="343567"/>
                </a:cubicBezTo>
                <a:cubicBezTo>
                  <a:pt x="5863875" y="343852"/>
                  <a:pt x="5863875" y="344233"/>
                  <a:pt x="5864542" y="345186"/>
                </a:cubicBezTo>
                <a:cubicBezTo>
                  <a:pt x="5865114" y="346234"/>
                  <a:pt x="5865304" y="347091"/>
                  <a:pt x="5865304" y="348329"/>
                </a:cubicBezTo>
                <a:cubicBezTo>
                  <a:pt x="5865114" y="351758"/>
                  <a:pt x="5862446" y="355568"/>
                  <a:pt x="5858161" y="359473"/>
                </a:cubicBezTo>
                <a:cubicBezTo>
                  <a:pt x="5853493" y="363474"/>
                  <a:pt x="5850540" y="366617"/>
                  <a:pt x="5848540" y="368998"/>
                </a:cubicBezTo>
                <a:cubicBezTo>
                  <a:pt x="5848063" y="369379"/>
                  <a:pt x="5842730" y="370903"/>
                  <a:pt x="5832443" y="373666"/>
                </a:cubicBezTo>
                <a:cubicBezTo>
                  <a:pt x="5822156" y="376333"/>
                  <a:pt x="5814631" y="377857"/>
                  <a:pt x="5809963" y="377857"/>
                </a:cubicBezTo>
                <a:cubicBezTo>
                  <a:pt x="5809487" y="377857"/>
                  <a:pt x="5808249" y="377952"/>
                  <a:pt x="5807011" y="378333"/>
                </a:cubicBezTo>
                <a:cubicBezTo>
                  <a:pt x="5805487" y="378809"/>
                  <a:pt x="5804344" y="379000"/>
                  <a:pt x="5803296" y="379000"/>
                </a:cubicBezTo>
                <a:cubicBezTo>
                  <a:pt x="5802820" y="379000"/>
                  <a:pt x="5802058" y="378523"/>
                  <a:pt x="5800915" y="377761"/>
                </a:cubicBezTo>
                <a:cubicBezTo>
                  <a:pt x="5800153" y="376714"/>
                  <a:pt x="5799486" y="375856"/>
                  <a:pt x="5799486" y="375094"/>
                </a:cubicBezTo>
                <a:cubicBezTo>
                  <a:pt x="5799486" y="374428"/>
                  <a:pt x="5799582" y="373761"/>
                  <a:pt x="5799867" y="373189"/>
                </a:cubicBezTo>
                <a:cubicBezTo>
                  <a:pt x="5800153" y="372618"/>
                  <a:pt x="5800344" y="372046"/>
                  <a:pt x="5800344" y="371475"/>
                </a:cubicBezTo>
                <a:cubicBezTo>
                  <a:pt x="5801677" y="370903"/>
                  <a:pt x="5803296" y="370332"/>
                  <a:pt x="5804820" y="369570"/>
                </a:cubicBezTo>
                <a:cubicBezTo>
                  <a:pt x="5806249" y="368903"/>
                  <a:pt x="5807582" y="368141"/>
                  <a:pt x="5808535" y="367189"/>
                </a:cubicBezTo>
                <a:cubicBezTo>
                  <a:pt x="5811012" y="365760"/>
                  <a:pt x="5813678" y="364141"/>
                  <a:pt x="5816726" y="362617"/>
                </a:cubicBezTo>
                <a:cubicBezTo>
                  <a:pt x="5819584" y="361378"/>
                  <a:pt x="5822251" y="359664"/>
                  <a:pt x="5824823" y="357854"/>
                </a:cubicBezTo>
                <a:cubicBezTo>
                  <a:pt x="5825395" y="355568"/>
                  <a:pt x="5825966" y="353282"/>
                  <a:pt x="5825966" y="350901"/>
                </a:cubicBezTo>
                <a:cubicBezTo>
                  <a:pt x="5825966" y="348520"/>
                  <a:pt x="5825966" y="346234"/>
                  <a:pt x="5825966" y="343852"/>
                </a:cubicBezTo>
                <a:cubicBezTo>
                  <a:pt x="5825966" y="344138"/>
                  <a:pt x="5826061" y="344900"/>
                  <a:pt x="5826537" y="345186"/>
                </a:cubicBezTo>
                <a:cubicBezTo>
                  <a:pt x="5826918" y="346138"/>
                  <a:pt x="5827585" y="346900"/>
                  <a:pt x="5828157" y="347758"/>
                </a:cubicBezTo>
                <a:cubicBezTo>
                  <a:pt x="5828442" y="345472"/>
                  <a:pt x="5829300" y="340519"/>
                  <a:pt x="5830823" y="333375"/>
                </a:cubicBezTo>
                <a:cubicBezTo>
                  <a:pt x="5832062" y="326136"/>
                  <a:pt x="5832062" y="322421"/>
                  <a:pt x="5830823" y="321850"/>
                </a:cubicBezTo>
                <a:cubicBezTo>
                  <a:pt x="5830823" y="319468"/>
                  <a:pt x="5831871" y="318135"/>
                  <a:pt x="5833967" y="317468"/>
                </a:cubicBezTo>
                <a:cubicBezTo>
                  <a:pt x="5836348" y="316801"/>
                  <a:pt x="5836348" y="315373"/>
                  <a:pt x="5833967" y="312706"/>
                </a:cubicBezTo>
                <a:cubicBezTo>
                  <a:pt x="5832824" y="313182"/>
                  <a:pt x="5831014" y="314230"/>
                  <a:pt x="5827680" y="314896"/>
                </a:cubicBezTo>
                <a:cubicBezTo>
                  <a:pt x="5824251" y="316230"/>
                  <a:pt x="5821203" y="316706"/>
                  <a:pt x="5818251" y="316706"/>
                </a:cubicBezTo>
                <a:cubicBezTo>
                  <a:pt x="5817489" y="316706"/>
                  <a:pt x="5815107" y="316516"/>
                  <a:pt x="5811392" y="316230"/>
                </a:cubicBezTo>
                <a:cubicBezTo>
                  <a:pt x="5807582" y="315754"/>
                  <a:pt x="5805201" y="315563"/>
                  <a:pt x="5804344" y="315563"/>
                </a:cubicBezTo>
                <a:cubicBezTo>
                  <a:pt x="5803773" y="315563"/>
                  <a:pt x="5802630" y="315373"/>
                  <a:pt x="5800820" y="314230"/>
                </a:cubicBezTo>
                <a:cubicBezTo>
                  <a:pt x="5799105" y="313087"/>
                  <a:pt x="5797962" y="312706"/>
                  <a:pt x="5796914" y="312706"/>
                </a:cubicBezTo>
                <a:cubicBezTo>
                  <a:pt x="5796153" y="312706"/>
                  <a:pt x="5795105" y="312896"/>
                  <a:pt x="5794343" y="313277"/>
                </a:cubicBezTo>
                <a:cubicBezTo>
                  <a:pt x="5793295" y="314325"/>
                  <a:pt x="5792438" y="314515"/>
                  <a:pt x="5791580" y="314515"/>
                </a:cubicBezTo>
                <a:cubicBezTo>
                  <a:pt x="5789771" y="314515"/>
                  <a:pt x="5788628" y="314325"/>
                  <a:pt x="5787675" y="313277"/>
                </a:cubicBezTo>
                <a:cubicBezTo>
                  <a:pt x="5786913" y="312896"/>
                  <a:pt x="5786246" y="311944"/>
                  <a:pt x="5786246" y="310610"/>
                </a:cubicBezTo>
                <a:cubicBezTo>
                  <a:pt x="5786246" y="309848"/>
                  <a:pt x="5786246" y="308896"/>
                  <a:pt x="5786342" y="308038"/>
                </a:cubicBezTo>
                <a:cubicBezTo>
                  <a:pt x="5786628" y="307372"/>
                  <a:pt x="5786913" y="306610"/>
                  <a:pt x="5786913" y="305752"/>
                </a:cubicBezTo>
                <a:cubicBezTo>
                  <a:pt x="5789676" y="305752"/>
                  <a:pt x="5791962" y="304800"/>
                  <a:pt x="5793581" y="302704"/>
                </a:cubicBezTo>
                <a:cubicBezTo>
                  <a:pt x="5795105" y="300799"/>
                  <a:pt x="5797772" y="299561"/>
                  <a:pt x="5800438" y="299085"/>
                </a:cubicBezTo>
                <a:cubicBezTo>
                  <a:pt x="5803392" y="297942"/>
                  <a:pt x="5808249" y="296799"/>
                  <a:pt x="5815583" y="294989"/>
                </a:cubicBezTo>
                <a:cubicBezTo>
                  <a:pt x="5822918" y="292989"/>
                  <a:pt x="5828252" y="292036"/>
                  <a:pt x="5831205" y="292036"/>
                </a:cubicBezTo>
                <a:cubicBezTo>
                  <a:pt x="5831871" y="292036"/>
                  <a:pt x="5832443" y="292036"/>
                  <a:pt x="5833586" y="292513"/>
                </a:cubicBezTo>
                <a:cubicBezTo>
                  <a:pt x="5834633" y="292894"/>
                  <a:pt x="5835681" y="292894"/>
                  <a:pt x="5836729" y="292894"/>
                </a:cubicBezTo>
                <a:cubicBezTo>
                  <a:pt x="5836729" y="292894"/>
                  <a:pt x="5837682" y="292894"/>
                  <a:pt x="5838348" y="292894"/>
                </a:cubicBezTo>
                <a:cubicBezTo>
                  <a:pt x="5839396" y="292894"/>
                  <a:pt x="5840348" y="292894"/>
                  <a:pt x="5841015" y="292513"/>
                </a:cubicBezTo>
                <a:cubicBezTo>
                  <a:pt x="5842349" y="289369"/>
                  <a:pt x="5843301" y="285559"/>
                  <a:pt x="5844063" y="281464"/>
                </a:cubicBezTo>
                <a:cubicBezTo>
                  <a:pt x="5844921" y="277177"/>
                  <a:pt x="5845587" y="273653"/>
                  <a:pt x="5846444" y="270319"/>
                </a:cubicBezTo>
                <a:cubicBezTo>
                  <a:pt x="5847111" y="268986"/>
                  <a:pt x="5848445" y="265176"/>
                  <a:pt x="5850826" y="259080"/>
                </a:cubicBezTo>
                <a:cubicBezTo>
                  <a:pt x="5853303" y="252984"/>
                  <a:pt x="5854446" y="248412"/>
                  <a:pt x="5854446" y="245459"/>
                </a:cubicBezTo>
                <a:cubicBezTo>
                  <a:pt x="5854446" y="244507"/>
                  <a:pt x="5854160" y="243459"/>
                  <a:pt x="5854064" y="242125"/>
                </a:cubicBezTo>
                <a:cubicBezTo>
                  <a:pt x="5853683" y="240792"/>
                  <a:pt x="5853303" y="239458"/>
                  <a:pt x="5852731" y="238792"/>
                </a:cubicBezTo>
                <a:cubicBezTo>
                  <a:pt x="5851398" y="239554"/>
                  <a:pt x="5850255" y="240601"/>
                  <a:pt x="5848921" y="242125"/>
                </a:cubicBezTo>
                <a:cubicBezTo>
                  <a:pt x="5847587" y="243745"/>
                  <a:pt x="5846444" y="244507"/>
                  <a:pt x="5845587" y="244507"/>
                </a:cubicBezTo>
                <a:cubicBezTo>
                  <a:pt x="5845587" y="244507"/>
                  <a:pt x="5844921" y="244316"/>
                  <a:pt x="5845301" y="243840"/>
                </a:cubicBezTo>
                <a:cubicBezTo>
                  <a:pt x="5845492" y="243364"/>
                  <a:pt x="5845492" y="242887"/>
                  <a:pt x="5845301" y="242697"/>
                </a:cubicBezTo>
                <a:cubicBezTo>
                  <a:pt x="5845016" y="243649"/>
                  <a:pt x="5844445" y="245269"/>
                  <a:pt x="5844158" y="247650"/>
                </a:cubicBezTo>
                <a:cubicBezTo>
                  <a:pt x="5843682" y="249936"/>
                  <a:pt x="5842444" y="250603"/>
                  <a:pt x="5840825" y="249841"/>
                </a:cubicBezTo>
                <a:cubicBezTo>
                  <a:pt x="5843682" y="242792"/>
                  <a:pt x="5846444" y="235363"/>
                  <a:pt x="5848921" y="226885"/>
                </a:cubicBezTo>
                <a:cubicBezTo>
                  <a:pt x="5851302" y="218313"/>
                  <a:pt x="5853112" y="211074"/>
                  <a:pt x="5854064" y="205835"/>
                </a:cubicBezTo>
                <a:cubicBezTo>
                  <a:pt x="5856922" y="204597"/>
                  <a:pt x="5860351" y="203168"/>
                  <a:pt x="5864161" y="201644"/>
                </a:cubicBezTo>
                <a:cubicBezTo>
                  <a:pt x="5868257" y="199930"/>
                  <a:pt x="5871686" y="199168"/>
                  <a:pt x="5874543" y="199168"/>
                </a:cubicBezTo>
                <a:close/>
                <a:moveTo>
                  <a:pt x="5023199" y="170879"/>
                </a:moveTo>
                <a:cubicBezTo>
                  <a:pt x="5028819" y="170879"/>
                  <a:pt x="5035867" y="172117"/>
                  <a:pt x="5044345" y="174689"/>
                </a:cubicBezTo>
                <a:cubicBezTo>
                  <a:pt x="5052441" y="176880"/>
                  <a:pt x="5056917" y="179070"/>
                  <a:pt x="5056917" y="180690"/>
                </a:cubicBezTo>
                <a:cubicBezTo>
                  <a:pt x="5055870" y="181071"/>
                  <a:pt x="5054536" y="181737"/>
                  <a:pt x="5052821" y="182118"/>
                </a:cubicBezTo>
                <a:cubicBezTo>
                  <a:pt x="5050822" y="182785"/>
                  <a:pt x="5049488" y="183261"/>
                  <a:pt x="5047869" y="183928"/>
                </a:cubicBezTo>
                <a:cubicBezTo>
                  <a:pt x="5043011" y="186405"/>
                  <a:pt x="5036057" y="188214"/>
                  <a:pt x="5027866" y="189834"/>
                </a:cubicBezTo>
                <a:cubicBezTo>
                  <a:pt x="5019199" y="191548"/>
                  <a:pt x="5012055" y="192977"/>
                  <a:pt x="5005863" y="194501"/>
                </a:cubicBezTo>
                <a:cubicBezTo>
                  <a:pt x="4987385" y="199263"/>
                  <a:pt x="4975098" y="202502"/>
                  <a:pt x="4969288" y="204407"/>
                </a:cubicBezTo>
                <a:cubicBezTo>
                  <a:pt x="4963191" y="206598"/>
                  <a:pt x="4954619" y="209646"/>
                  <a:pt x="4943284" y="213932"/>
                </a:cubicBezTo>
                <a:cubicBezTo>
                  <a:pt x="4944522" y="215075"/>
                  <a:pt x="4946618" y="215646"/>
                  <a:pt x="4949666" y="215646"/>
                </a:cubicBezTo>
                <a:cubicBezTo>
                  <a:pt x="4953000" y="215646"/>
                  <a:pt x="4955572" y="216313"/>
                  <a:pt x="4957953" y="218123"/>
                </a:cubicBezTo>
                <a:cubicBezTo>
                  <a:pt x="4958620" y="218599"/>
                  <a:pt x="4961667" y="221361"/>
                  <a:pt x="4967478" y="226981"/>
                </a:cubicBezTo>
                <a:cubicBezTo>
                  <a:pt x="4973002" y="232315"/>
                  <a:pt x="4976050" y="236411"/>
                  <a:pt x="4976050" y="238411"/>
                </a:cubicBezTo>
                <a:cubicBezTo>
                  <a:pt x="4976050" y="238983"/>
                  <a:pt x="4974907" y="241078"/>
                  <a:pt x="4973002" y="244507"/>
                </a:cubicBezTo>
                <a:cubicBezTo>
                  <a:pt x="4971002" y="248127"/>
                  <a:pt x="4969859" y="252032"/>
                  <a:pt x="4968906" y="256985"/>
                </a:cubicBezTo>
                <a:cubicBezTo>
                  <a:pt x="4968906" y="258223"/>
                  <a:pt x="4968335" y="260033"/>
                  <a:pt x="4967763" y="262890"/>
                </a:cubicBezTo>
                <a:cubicBezTo>
                  <a:pt x="4967096" y="265557"/>
                  <a:pt x="4966240" y="268129"/>
                  <a:pt x="4965763" y="270891"/>
                </a:cubicBezTo>
                <a:cubicBezTo>
                  <a:pt x="4965287" y="272606"/>
                  <a:pt x="4964811" y="275749"/>
                  <a:pt x="4964334" y="280035"/>
                </a:cubicBezTo>
                <a:cubicBezTo>
                  <a:pt x="4963668" y="284226"/>
                  <a:pt x="4962620" y="288036"/>
                  <a:pt x="4960524" y="290703"/>
                </a:cubicBezTo>
                <a:cubicBezTo>
                  <a:pt x="4961096" y="292704"/>
                  <a:pt x="4961001" y="296228"/>
                  <a:pt x="4959953" y="301562"/>
                </a:cubicBezTo>
                <a:cubicBezTo>
                  <a:pt x="4958905" y="306896"/>
                  <a:pt x="4957953" y="310611"/>
                  <a:pt x="4957095" y="312897"/>
                </a:cubicBezTo>
                <a:cubicBezTo>
                  <a:pt x="4955952" y="313278"/>
                  <a:pt x="4954809" y="314325"/>
                  <a:pt x="4953571" y="314992"/>
                </a:cubicBezTo>
                <a:cubicBezTo>
                  <a:pt x="4952333" y="315659"/>
                  <a:pt x="4951571" y="316802"/>
                  <a:pt x="4951285" y="317850"/>
                </a:cubicBezTo>
                <a:cubicBezTo>
                  <a:pt x="4951285" y="321564"/>
                  <a:pt x="4950999" y="325089"/>
                  <a:pt x="4950999" y="328994"/>
                </a:cubicBezTo>
                <a:cubicBezTo>
                  <a:pt x="4950999" y="333090"/>
                  <a:pt x="4950714" y="336709"/>
                  <a:pt x="4950238" y="340424"/>
                </a:cubicBezTo>
                <a:cubicBezTo>
                  <a:pt x="4949856" y="340424"/>
                  <a:pt x="4949475" y="340233"/>
                  <a:pt x="4948999" y="339852"/>
                </a:cubicBezTo>
                <a:cubicBezTo>
                  <a:pt x="4948523" y="339471"/>
                  <a:pt x="4948142" y="339186"/>
                  <a:pt x="4947570" y="339090"/>
                </a:cubicBezTo>
                <a:cubicBezTo>
                  <a:pt x="4946713" y="339471"/>
                  <a:pt x="4946332" y="340519"/>
                  <a:pt x="4946427" y="342234"/>
                </a:cubicBezTo>
                <a:cubicBezTo>
                  <a:pt x="4946427" y="343758"/>
                  <a:pt x="4946427" y="345091"/>
                  <a:pt x="4946332" y="346425"/>
                </a:cubicBezTo>
                <a:cubicBezTo>
                  <a:pt x="4943475" y="348520"/>
                  <a:pt x="4942141" y="350711"/>
                  <a:pt x="4942141" y="353473"/>
                </a:cubicBezTo>
                <a:cubicBezTo>
                  <a:pt x="4942141" y="355664"/>
                  <a:pt x="4940998" y="358807"/>
                  <a:pt x="4938712" y="361855"/>
                </a:cubicBezTo>
                <a:cubicBezTo>
                  <a:pt x="4938712" y="361855"/>
                  <a:pt x="4938045" y="361855"/>
                  <a:pt x="4937665" y="362046"/>
                </a:cubicBezTo>
                <a:cubicBezTo>
                  <a:pt x="4937379" y="362236"/>
                  <a:pt x="4936998" y="362331"/>
                  <a:pt x="4936236" y="362331"/>
                </a:cubicBezTo>
                <a:cubicBezTo>
                  <a:pt x="4935855" y="362331"/>
                  <a:pt x="4934616" y="361855"/>
                  <a:pt x="4932902" y="360807"/>
                </a:cubicBezTo>
                <a:cubicBezTo>
                  <a:pt x="4931664" y="359664"/>
                  <a:pt x="4930521" y="359283"/>
                  <a:pt x="4929473" y="359283"/>
                </a:cubicBezTo>
                <a:cubicBezTo>
                  <a:pt x="4928616" y="359283"/>
                  <a:pt x="4927854" y="359950"/>
                  <a:pt x="4926615" y="361284"/>
                </a:cubicBezTo>
                <a:cubicBezTo>
                  <a:pt x="4925187" y="362617"/>
                  <a:pt x="4924234" y="363093"/>
                  <a:pt x="4923282" y="363093"/>
                </a:cubicBezTo>
                <a:cubicBezTo>
                  <a:pt x="4922806" y="363093"/>
                  <a:pt x="4922139" y="362808"/>
                  <a:pt x="4921472" y="362236"/>
                </a:cubicBezTo>
                <a:cubicBezTo>
                  <a:pt x="4920996" y="361760"/>
                  <a:pt x="4920138" y="361284"/>
                  <a:pt x="4919281" y="360426"/>
                </a:cubicBezTo>
                <a:cubicBezTo>
                  <a:pt x="4913281" y="355854"/>
                  <a:pt x="4908804" y="347187"/>
                  <a:pt x="4906137" y="334423"/>
                </a:cubicBezTo>
                <a:cubicBezTo>
                  <a:pt x="4903470" y="321660"/>
                  <a:pt x="4902136" y="311658"/>
                  <a:pt x="4902136" y="303848"/>
                </a:cubicBezTo>
                <a:cubicBezTo>
                  <a:pt x="4902136" y="291846"/>
                  <a:pt x="4903565" y="278321"/>
                  <a:pt x="4906518" y="262795"/>
                </a:cubicBezTo>
                <a:cubicBezTo>
                  <a:pt x="4909375" y="246984"/>
                  <a:pt x="4913281" y="234411"/>
                  <a:pt x="4917472" y="224600"/>
                </a:cubicBezTo>
                <a:lnTo>
                  <a:pt x="4917472" y="222790"/>
                </a:lnTo>
                <a:cubicBezTo>
                  <a:pt x="4916423" y="222314"/>
                  <a:pt x="4915566" y="221933"/>
                  <a:pt x="4914233" y="222314"/>
                </a:cubicBezTo>
                <a:cubicBezTo>
                  <a:pt x="4913281" y="222600"/>
                  <a:pt x="4912042" y="222790"/>
                  <a:pt x="4910899" y="222790"/>
                </a:cubicBezTo>
                <a:lnTo>
                  <a:pt x="4860417" y="238316"/>
                </a:lnTo>
                <a:cubicBezTo>
                  <a:pt x="4854702" y="240126"/>
                  <a:pt x="4847367" y="242602"/>
                  <a:pt x="4837938" y="246126"/>
                </a:cubicBezTo>
                <a:cubicBezTo>
                  <a:pt x="4828413" y="249270"/>
                  <a:pt x="4819459" y="252032"/>
                  <a:pt x="4811077" y="253556"/>
                </a:cubicBezTo>
                <a:cubicBezTo>
                  <a:pt x="4808601" y="254223"/>
                  <a:pt x="4805838" y="255175"/>
                  <a:pt x="4803267" y="256128"/>
                </a:cubicBezTo>
                <a:cubicBezTo>
                  <a:pt x="4800885" y="257175"/>
                  <a:pt x="4798599" y="258414"/>
                  <a:pt x="4797266" y="259938"/>
                </a:cubicBezTo>
                <a:cubicBezTo>
                  <a:pt x="4796504" y="260223"/>
                  <a:pt x="4796218" y="260223"/>
                  <a:pt x="4796028" y="259747"/>
                </a:cubicBezTo>
                <a:cubicBezTo>
                  <a:pt x="4795932" y="259271"/>
                  <a:pt x="4795647" y="259080"/>
                  <a:pt x="4795647" y="259080"/>
                </a:cubicBezTo>
                <a:lnTo>
                  <a:pt x="4744021" y="275463"/>
                </a:lnTo>
                <a:cubicBezTo>
                  <a:pt x="4742878" y="275654"/>
                  <a:pt x="4741545" y="276130"/>
                  <a:pt x="4740116" y="276606"/>
                </a:cubicBezTo>
                <a:cubicBezTo>
                  <a:pt x="4738592" y="277083"/>
                  <a:pt x="4737449" y="277368"/>
                  <a:pt x="4736782" y="277368"/>
                </a:cubicBezTo>
                <a:cubicBezTo>
                  <a:pt x="4735639" y="277368"/>
                  <a:pt x="4734401" y="277178"/>
                  <a:pt x="4732591" y="276987"/>
                </a:cubicBezTo>
                <a:cubicBezTo>
                  <a:pt x="4730686" y="276416"/>
                  <a:pt x="4729162" y="276130"/>
                  <a:pt x="4728400" y="276130"/>
                </a:cubicBezTo>
                <a:cubicBezTo>
                  <a:pt x="4727829" y="276130"/>
                  <a:pt x="4727257" y="276321"/>
                  <a:pt x="4726876" y="276987"/>
                </a:cubicBezTo>
                <a:cubicBezTo>
                  <a:pt x="4726400" y="277178"/>
                  <a:pt x="4725733" y="277845"/>
                  <a:pt x="4725162" y="278511"/>
                </a:cubicBezTo>
                <a:cubicBezTo>
                  <a:pt x="4724685" y="277845"/>
                  <a:pt x="4724019" y="277083"/>
                  <a:pt x="4723161" y="275844"/>
                </a:cubicBezTo>
                <a:cubicBezTo>
                  <a:pt x="4722304" y="274606"/>
                  <a:pt x="4721828" y="273939"/>
                  <a:pt x="4721828" y="273177"/>
                </a:cubicBezTo>
                <a:cubicBezTo>
                  <a:pt x="4721828" y="267462"/>
                  <a:pt x="4730210" y="259842"/>
                  <a:pt x="4746974" y="250889"/>
                </a:cubicBezTo>
                <a:cubicBezTo>
                  <a:pt x="4763547" y="241650"/>
                  <a:pt x="4773739" y="236506"/>
                  <a:pt x="4777359" y="234887"/>
                </a:cubicBezTo>
                <a:cubicBezTo>
                  <a:pt x="4807839" y="222314"/>
                  <a:pt x="4829079" y="213646"/>
                  <a:pt x="4841176" y="209455"/>
                </a:cubicBezTo>
                <a:cubicBezTo>
                  <a:pt x="4853273" y="205455"/>
                  <a:pt x="4866989" y="201645"/>
                  <a:pt x="4882134" y="197644"/>
                </a:cubicBezTo>
                <a:cubicBezTo>
                  <a:pt x="4899469" y="193548"/>
                  <a:pt x="4921567" y="188119"/>
                  <a:pt x="4948618" y="181166"/>
                </a:cubicBezTo>
                <a:cubicBezTo>
                  <a:pt x="4975383" y="174498"/>
                  <a:pt x="5000244" y="170879"/>
                  <a:pt x="5023199" y="170879"/>
                </a:cubicBezTo>
                <a:close/>
                <a:moveTo>
                  <a:pt x="1934813" y="162592"/>
                </a:moveTo>
                <a:cubicBezTo>
                  <a:pt x="1933670" y="163830"/>
                  <a:pt x="1927955" y="171545"/>
                  <a:pt x="1917953" y="186309"/>
                </a:cubicBezTo>
                <a:cubicBezTo>
                  <a:pt x="1907762" y="201358"/>
                  <a:pt x="1902047" y="211074"/>
                  <a:pt x="1900618" y="215646"/>
                </a:cubicBezTo>
                <a:cubicBezTo>
                  <a:pt x="1900332" y="217456"/>
                  <a:pt x="1900713" y="218503"/>
                  <a:pt x="1901761" y="218503"/>
                </a:cubicBezTo>
                <a:cubicBezTo>
                  <a:pt x="1903094" y="218884"/>
                  <a:pt x="1904237" y="218884"/>
                  <a:pt x="1905761" y="218884"/>
                </a:cubicBezTo>
                <a:cubicBezTo>
                  <a:pt x="1905761" y="218884"/>
                  <a:pt x="1915001" y="214312"/>
                  <a:pt x="1932812" y="206026"/>
                </a:cubicBezTo>
                <a:cubicBezTo>
                  <a:pt x="1950624" y="197548"/>
                  <a:pt x="1959387" y="190595"/>
                  <a:pt x="1959387" y="184975"/>
                </a:cubicBezTo>
                <a:cubicBezTo>
                  <a:pt x="1959387" y="183737"/>
                  <a:pt x="1956434" y="180689"/>
                  <a:pt x="1949862" y="175546"/>
                </a:cubicBezTo>
                <a:cubicBezTo>
                  <a:pt x="1943480" y="170688"/>
                  <a:pt x="1938623" y="166211"/>
                  <a:pt x="1934813" y="162592"/>
                </a:cubicBezTo>
                <a:close/>
                <a:moveTo>
                  <a:pt x="4313205" y="154495"/>
                </a:moveTo>
                <a:cubicBezTo>
                  <a:pt x="4305871" y="165544"/>
                  <a:pt x="4298156" y="175831"/>
                  <a:pt x="4290440" y="185261"/>
                </a:cubicBezTo>
                <a:cubicBezTo>
                  <a:pt x="4282630" y="194976"/>
                  <a:pt x="4276629" y="207359"/>
                  <a:pt x="4271867" y="222884"/>
                </a:cubicBezTo>
                <a:cubicBezTo>
                  <a:pt x="4273009" y="223075"/>
                  <a:pt x="4273772" y="223646"/>
                  <a:pt x="4274438" y="224313"/>
                </a:cubicBezTo>
                <a:cubicBezTo>
                  <a:pt x="4275105" y="224885"/>
                  <a:pt x="4275772" y="225171"/>
                  <a:pt x="4276724" y="225171"/>
                </a:cubicBezTo>
                <a:cubicBezTo>
                  <a:pt x="4284059" y="225171"/>
                  <a:pt x="4297013" y="216884"/>
                  <a:pt x="4315872" y="200977"/>
                </a:cubicBezTo>
                <a:cubicBezTo>
                  <a:pt x="4334732" y="184880"/>
                  <a:pt x="4344542" y="173640"/>
                  <a:pt x="4345114" y="167068"/>
                </a:cubicBezTo>
                <a:cubicBezTo>
                  <a:pt x="4339875" y="161544"/>
                  <a:pt x="4334065" y="159067"/>
                  <a:pt x="4327112" y="159162"/>
                </a:cubicBezTo>
                <a:cubicBezTo>
                  <a:pt x="4320158" y="159353"/>
                  <a:pt x="4315586" y="157924"/>
                  <a:pt x="4313205" y="154495"/>
                </a:cubicBezTo>
                <a:close/>
                <a:moveTo>
                  <a:pt x="5924073" y="147161"/>
                </a:moveTo>
                <a:cubicBezTo>
                  <a:pt x="5927883" y="147161"/>
                  <a:pt x="5932836" y="148780"/>
                  <a:pt x="5939504" y="151352"/>
                </a:cubicBezTo>
                <a:cubicBezTo>
                  <a:pt x="5945885" y="154114"/>
                  <a:pt x="5950267" y="156115"/>
                  <a:pt x="5953029" y="157162"/>
                </a:cubicBezTo>
                <a:cubicBezTo>
                  <a:pt x="5952362" y="158305"/>
                  <a:pt x="5950934" y="159163"/>
                  <a:pt x="5948933" y="159353"/>
                </a:cubicBezTo>
                <a:cubicBezTo>
                  <a:pt x="5946933" y="159544"/>
                  <a:pt x="5945505" y="159544"/>
                  <a:pt x="5944647" y="159353"/>
                </a:cubicBezTo>
                <a:cubicBezTo>
                  <a:pt x="5944457" y="159544"/>
                  <a:pt x="5944457" y="160306"/>
                  <a:pt x="5944647" y="160877"/>
                </a:cubicBezTo>
                <a:cubicBezTo>
                  <a:pt x="5944838" y="161449"/>
                  <a:pt x="5944838" y="162306"/>
                  <a:pt x="5944647" y="162782"/>
                </a:cubicBezTo>
                <a:cubicBezTo>
                  <a:pt x="5944266" y="163163"/>
                  <a:pt x="5943219" y="163830"/>
                  <a:pt x="5942266" y="164116"/>
                </a:cubicBezTo>
                <a:cubicBezTo>
                  <a:pt x="5941218" y="164687"/>
                  <a:pt x="5940456" y="165259"/>
                  <a:pt x="5939885" y="165925"/>
                </a:cubicBezTo>
                <a:lnTo>
                  <a:pt x="5832348" y="186118"/>
                </a:lnTo>
                <a:cubicBezTo>
                  <a:pt x="5809107" y="190024"/>
                  <a:pt x="5786056" y="194786"/>
                  <a:pt x="5762911" y="200596"/>
                </a:cubicBezTo>
                <a:cubicBezTo>
                  <a:pt x="5739860" y="206121"/>
                  <a:pt x="5716714" y="211169"/>
                  <a:pt x="5693568" y="216408"/>
                </a:cubicBezTo>
                <a:cubicBezTo>
                  <a:pt x="5690425" y="216789"/>
                  <a:pt x="5675947" y="220408"/>
                  <a:pt x="5650230" y="226885"/>
                </a:cubicBezTo>
                <a:cubicBezTo>
                  <a:pt x="5624417" y="233267"/>
                  <a:pt x="5607367" y="236506"/>
                  <a:pt x="5599747" y="236506"/>
                </a:cubicBezTo>
                <a:cubicBezTo>
                  <a:pt x="5599080" y="236506"/>
                  <a:pt x="5596699" y="236220"/>
                  <a:pt x="5592127" y="235744"/>
                </a:cubicBezTo>
                <a:cubicBezTo>
                  <a:pt x="5587841" y="235077"/>
                  <a:pt x="5585269" y="234696"/>
                  <a:pt x="5584793" y="234696"/>
                </a:cubicBezTo>
                <a:cubicBezTo>
                  <a:pt x="5584412" y="234696"/>
                  <a:pt x="5582983" y="235363"/>
                  <a:pt x="5580602" y="236982"/>
                </a:cubicBezTo>
                <a:cubicBezTo>
                  <a:pt x="5578030" y="238506"/>
                  <a:pt x="5576887" y="237363"/>
                  <a:pt x="5576887" y="233648"/>
                </a:cubicBezTo>
                <a:cubicBezTo>
                  <a:pt x="5576887" y="231838"/>
                  <a:pt x="5578697" y="229171"/>
                  <a:pt x="5582507" y="225361"/>
                </a:cubicBezTo>
                <a:cubicBezTo>
                  <a:pt x="5586317" y="221742"/>
                  <a:pt x="5589079" y="219646"/>
                  <a:pt x="5590412" y="218980"/>
                </a:cubicBezTo>
                <a:cubicBezTo>
                  <a:pt x="5595746" y="216408"/>
                  <a:pt x="5600890" y="213836"/>
                  <a:pt x="5606414" y="211455"/>
                </a:cubicBezTo>
                <a:cubicBezTo>
                  <a:pt x="5611939" y="209074"/>
                  <a:pt x="5616987" y="206692"/>
                  <a:pt x="5622607" y="204406"/>
                </a:cubicBezTo>
                <a:cubicBezTo>
                  <a:pt x="5637561" y="198025"/>
                  <a:pt x="5655849" y="191929"/>
                  <a:pt x="5678042" y="186118"/>
                </a:cubicBezTo>
                <a:cubicBezTo>
                  <a:pt x="5700045" y="180499"/>
                  <a:pt x="5719191" y="176022"/>
                  <a:pt x="5735192" y="172783"/>
                </a:cubicBezTo>
                <a:lnTo>
                  <a:pt x="5795010" y="161163"/>
                </a:lnTo>
                <a:cubicBezTo>
                  <a:pt x="5814441" y="156781"/>
                  <a:pt x="5835491" y="153638"/>
                  <a:pt x="5858351" y="151162"/>
                </a:cubicBezTo>
                <a:cubicBezTo>
                  <a:pt x="5881592" y="148685"/>
                  <a:pt x="5903118" y="147161"/>
                  <a:pt x="5924073" y="147161"/>
                </a:cubicBezTo>
                <a:close/>
                <a:moveTo>
                  <a:pt x="3579781" y="144113"/>
                </a:moveTo>
                <a:cubicBezTo>
                  <a:pt x="3584257" y="144113"/>
                  <a:pt x="3588068" y="145351"/>
                  <a:pt x="3590639" y="147923"/>
                </a:cubicBezTo>
                <a:cubicBezTo>
                  <a:pt x="3593116" y="150590"/>
                  <a:pt x="3596259" y="153066"/>
                  <a:pt x="3600355" y="155067"/>
                </a:cubicBezTo>
                <a:cubicBezTo>
                  <a:pt x="3602641" y="156210"/>
                  <a:pt x="3605689" y="158400"/>
                  <a:pt x="3609594" y="161448"/>
                </a:cubicBezTo>
                <a:cubicBezTo>
                  <a:pt x="3613690" y="164877"/>
                  <a:pt x="3614166" y="168592"/>
                  <a:pt x="3610261" y="173450"/>
                </a:cubicBezTo>
                <a:cubicBezTo>
                  <a:pt x="3612166" y="174593"/>
                  <a:pt x="3613213" y="176688"/>
                  <a:pt x="3614071" y="180022"/>
                </a:cubicBezTo>
                <a:cubicBezTo>
                  <a:pt x="3614452" y="183546"/>
                  <a:pt x="3614737" y="185928"/>
                  <a:pt x="3614737" y="188023"/>
                </a:cubicBezTo>
                <a:cubicBezTo>
                  <a:pt x="3614737" y="188690"/>
                  <a:pt x="3614452" y="189738"/>
                  <a:pt x="3614261" y="191166"/>
                </a:cubicBezTo>
                <a:cubicBezTo>
                  <a:pt x="3613404" y="192500"/>
                  <a:pt x="3613118" y="193548"/>
                  <a:pt x="3613118" y="194310"/>
                </a:cubicBezTo>
                <a:cubicBezTo>
                  <a:pt x="3613404" y="195548"/>
                  <a:pt x="3613118" y="196881"/>
                  <a:pt x="3612261" y="199263"/>
                </a:cubicBezTo>
                <a:cubicBezTo>
                  <a:pt x="3611309" y="201549"/>
                  <a:pt x="3610927" y="202882"/>
                  <a:pt x="3610927" y="203644"/>
                </a:cubicBezTo>
                <a:cubicBezTo>
                  <a:pt x="3610927" y="206692"/>
                  <a:pt x="3610737" y="210978"/>
                  <a:pt x="3610356" y="215836"/>
                </a:cubicBezTo>
                <a:cubicBezTo>
                  <a:pt x="3610070" y="220980"/>
                  <a:pt x="3609880" y="225266"/>
                  <a:pt x="3609880" y="228028"/>
                </a:cubicBezTo>
                <a:cubicBezTo>
                  <a:pt x="3609308" y="228981"/>
                  <a:pt x="3608356" y="230219"/>
                  <a:pt x="3607308" y="231648"/>
                </a:cubicBezTo>
                <a:cubicBezTo>
                  <a:pt x="3606641" y="232981"/>
                  <a:pt x="3605308" y="234505"/>
                  <a:pt x="3603879" y="236029"/>
                </a:cubicBezTo>
                <a:cubicBezTo>
                  <a:pt x="3603593" y="235362"/>
                  <a:pt x="3602926" y="234600"/>
                  <a:pt x="3601498" y="233743"/>
                </a:cubicBezTo>
                <a:cubicBezTo>
                  <a:pt x="3600355" y="232886"/>
                  <a:pt x="3599497" y="232219"/>
                  <a:pt x="3598640" y="232219"/>
                </a:cubicBezTo>
                <a:cubicBezTo>
                  <a:pt x="3597973" y="232219"/>
                  <a:pt x="3597116" y="232886"/>
                  <a:pt x="3595211" y="233743"/>
                </a:cubicBezTo>
                <a:cubicBezTo>
                  <a:pt x="3593401" y="234600"/>
                  <a:pt x="3592163" y="234981"/>
                  <a:pt x="3591115" y="234981"/>
                </a:cubicBezTo>
                <a:cubicBezTo>
                  <a:pt x="3581019" y="234981"/>
                  <a:pt x="3573209" y="225837"/>
                  <a:pt x="3568065" y="206787"/>
                </a:cubicBezTo>
                <a:cubicBezTo>
                  <a:pt x="3562921" y="188214"/>
                  <a:pt x="3560254" y="175545"/>
                  <a:pt x="3560254" y="169068"/>
                </a:cubicBezTo>
                <a:cubicBezTo>
                  <a:pt x="3560254" y="168306"/>
                  <a:pt x="3560635" y="165354"/>
                  <a:pt x="3561397" y="160305"/>
                </a:cubicBezTo>
                <a:cubicBezTo>
                  <a:pt x="3562064" y="155448"/>
                  <a:pt x="3562255" y="151257"/>
                  <a:pt x="3562636" y="147351"/>
                </a:cubicBezTo>
                <a:cubicBezTo>
                  <a:pt x="3563398" y="147066"/>
                  <a:pt x="3564731" y="146399"/>
                  <a:pt x="3566160" y="145542"/>
                </a:cubicBezTo>
                <a:cubicBezTo>
                  <a:pt x="3567398" y="144970"/>
                  <a:pt x="3569018" y="144684"/>
                  <a:pt x="3569970" y="144684"/>
                </a:cubicBezTo>
                <a:cubicBezTo>
                  <a:pt x="3571589" y="144684"/>
                  <a:pt x="3573209" y="144589"/>
                  <a:pt x="3575304" y="144303"/>
                </a:cubicBezTo>
                <a:cubicBezTo>
                  <a:pt x="3577304" y="144113"/>
                  <a:pt x="3579114" y="144113"/>
                  <a:pt x="3579781" y="144113"/>
                </a:cubicBezTo>
                <a:close/>
                <a:moveTo>
                  <a:pt x="4566761" y="111442"/>
                </a:moveTo>
                <a:cubicBezTo>
                  <a:pt x="4567999" y="111442"/>
                  <a:pt x="4570571" y="112014"/>
                  <a:pt x="4574095" y="112871"/>
                </a:cubicBezTo>
                <a:cubicBezTo>
                  <a:pt x="4577524" y="114014"/>
                  <a:pt x="4580858" y="114585"/>
                  <a:pt x="4583810" y="115347"/>
                </a:cubicBezTo>
                <a:cubicBezTo>
                  <a:pt x="4583525" y="117443"/>
                  <a:pt x="4581524" y="119157"/>
                  <a:pt x="4578096" y="120396"/>
                </a:cubicBezTo>
                <a:cubicBezTo>
                  <a:pt x="4574381" y="121729"/>
                  <a:pt x="4571714" y="122586"/>
                  <a:pt x="4569713" y="123158"/>
                </a:cubicBezTo>
                <a:cubicBezTo>
                  <a:pt x="4560379" y="126777"/>
                  <a:pt x="4551616" y="129159"/>
                  <a:pt x="4543710" y="130587"/>
                </a:cubicBezTo>
                <a:cubicBezTo>
                  <a:pt x="4535900" y="131826"/>
                  <a:pt x="4528947" y="133254"/>
                  <a:pt x="4523517" y="134683"/>
                </a:cubicBezTo>
                <a:cubicBezTo>
                  <a:pt x="4520183" y="135731"/>
                  <a:pt x="4515707" y="137350"/>
                  <a:pt x="4509611" y="140017"/>
                </a:cubicBezTo>
                <a:cubicBezTo>
                  <a:pt x="4503800" y="142589"/>
                  <a:pt x="4500372" y="143827"/>
                  <a:pt x="4499705" y="143827"/>
                </a:cubicBezTo>
                <a:lnTo>
                  <a:pt x="4494847" y="143827"/>
                </a:lnTo>
                <a:cubicBezTo>
                  <a:pt x="4498752" y="135826"/>
                  <a:pt x="4508849" y="128587"/>
                  <a:pt x="4525327" y="121634"/>
                </a:cubicBezTo>
                <a:cubicBezTo>
                  <a:pt x="4541805" y="114966"/>
                  <a:pt x="4555426" y="111442"/>
                  <a:pt x="4566761" y="111442"/>
                </a:cubicBezTo>
                <a:close/>
                <a:moveTo>
                  <a:pt x="4893182" y="108300"/>
                </a:moveTo>
                <a:cubicBezTo>
                  <a:pt x="4895945" y="108681"/>
                  <a:pt x="4897659" y="108966"/>
                  <a:pt x="4898707" y="108966"/>
                </a:cubicBezTo>
                <a:cubicBezTo>
                  <a:pt x="4899469" y="108966"/>
                  <a:pt x="4902422" y="108966"/>
                  <a:pt x="4907756" y="109157"/>
                </a:cubicBezTo>
                <a:cubicBezTo>
                  <a:pt x="4912899" y="109347"/>
                  <a:pt x="4917472" y="109728"/>
                  <a:pt x="4921377" y="110014"/>
                </a:cubicBezTo>
                <a:cubicBezTo>
                  <a:pt x="4922901" y="110395"/>
                  <a:pt x="4924139" y="111062"/>
                  <a:pt x="4925187" y="111729"/>
                </a:cubicBezTo>
                <a:cubicBezTo>
                  <a:pt x="4926520" y="112205"/>
                  <a:pt x="4926997" y="112681"/>
                  <a:pt x="4926997" y="112681"/>
                </a:cubicBezTo>
                <a:cubicBezTo>
                  <a:pt x="4928140" y="112681"/>
                  <a:pt x="4928235" y="112491"/>
                  <a:pt x="4928140" y="112395"/>
                </a:cubicBezTo>
                <a:cubicBezTo>
                  <a:pt x="4927854" y="112205"/>
                  <a:pt x="4928140" y="112205"/>
                  <a:pt x="4928996" y="112205"/>
                </a:cubicBezTo>
                <a:cubicBezTo>
                  <a:pt x="4929759" y="112205"/>
                  <a:pt x="4932807" y="113253"/>
                  <a:pt x="4938331" y="115348"/>
                </a:cubicBezTo>
                <a:cubicBezTo>
                  <a:pt x="4943855" y="117444"/>
                  <a:pt x="4948428" y="119158"/>
                  <a:pt x="4952237" y="120206"/>
                </a:cubicBezTo>
                <a:cubicBezTo>
                  <a:pt x="4952524" y="120873"/>
                  <a:pt x="4953095" y="121349"/>
                  <a:pt x="4953380" y="121539"/>
                </a:cubicBezTo>
                <a:cubicBezTo>
                  <a:pt x="4953571" y="121730"/>
                  <a:pt x="4953762" y="122492"/>
                  <a:pt x="4953762" y="123825"/>
                </a:cubicBezTo>
                <a:cubicBezTo>
                  <a:pt x="4953762" y="127445"/>
                  <a:pt x="4950142" y="130017"/>
                  <a:pt x="4942427" y="130969"/>
                </a:cubicBezTo>
                <a:cubicBezTo>
                  <a:pt x="4934902" y="131826"/>
                  <a:pt x="4930425" y="132493"/>
                  <a:pt x="4929378" y="132493"/>
                </a:cubicBezTo>
                <a:cubicBezTo>
                  <a:pt x="4928520" y="132493"/>
                  <a:pt x="4926711" y="132493"/>
                  <a:pt x="4923186" y="132017"/>
                </a:cubicBezTo>
                <a:cubicBezTo>
                  <a:pt x="4919757" y="131826"/>
                  <a:pt x="4917472" y="131541"/>
                  <a:pt x="4916423" y="131541"/>
                </a:cubicBezTo>
                <a:cubicBezTo>
                  <a:pt x="4915376" y="131541"/>
                  <a:pt x="4913757" y="131541"/>
                  <a:pt x="4911471" y="131731"/>
                </a:cubicBezTo>
                <a:cubicBezTo>
                  <a:pt x="4909280" y="131826"/>
                  <a:pt x="4907375" y="131922"/>
                  <a:pt x="4906041" y="131922"/>
                </a:cubicBezTo>
                <a:cubicBezTo>
                  <a:pt x="4905470" y="131922"/>
                  <a:pt x="4901755" y="131445"/>
                  <a:pt x="4894992" y="130779"/>
                </a:cubicBezTo>
                <a:cubicBezTo>
                  <a:pt x="4888230" y="129921"/>
                  <a:pt x="4882324" y="128588"/>
                  <a:pt x="4877086" y="127635"/>
                </a:cubicBezTo>
                <a:cubicBezTo>
                  <a:pt x="4875847" y="126969"/>
                  <a:pt x="4874323" y="126206"/>
                  <a:pt x="4872704" y="125445"/>
                </a:cubicBezTo>
                <a:cubicBezTo>
                  <a:pt x="4871180" y="124492"/>
                  <a:pt x="4869942" y="123921"/>
                  <a:pt x="4868608" y="123921"/>
                </a:cubicBezTo>
                <a:cubicBezTo>
                  <a:pt x="4867751" y="123921"/>
                  <a:pt x="4866608" y="124111"/>
                  <a:pt x="4865655" y="124587"/>
                </a:cubicBezTo>
                <a:cubicBezTo>
                  <a:pt x="4864512" y="124873"/>
                  <a:pt x="4862988" y="125254"/>
                  <a:pt x="4861369" y="125540"/>
                </a:cubicBezTo>
                <a:cubicBezTo>
                  <a:pt x="4861369" y="125254"/>
                  <a:pt x="4861083" y="124873"/>
                  <a:pt x="4860702" y="124397"/>
                </a:cubicBezTo>
                <a:cubicBezTo>
                  <a:pt x="4860131" y="123921"/>
                  <a:pt x="4860036" y="123349"/>
                  <a:pt x="4860036" y="122397"/>
                </a:cubicBezTo>
                <a:cubicBezTo>
                  <a:pt x="4860036" y="120111"/>
                  <a:pt x="4863750" y="117444"/>
                  <a:pt x="4871275" y="114396"/>
                </a:cubicBezTo>
                <a:cubicBezTo>
                  <a:pt x="4879086" y="111729"/>
                  <a:pt x="4884420" y="109728"/>
                  <a:pt x="4887182" y="108966"/>
                </a:cubicBezTo>
                <a:cubicBezTo>
                  <a:pt x="4888611" y="108109"/>
                  <a:pt x="4890611" y="108014"/>
                  <a:pt x="4893182" y="108300"/>
                </a:cubicBezTo>
                <a:close/>
                <a:moveTo>
                  <a:pt x="1029843" y="106871"/>
                </a:moveTo>
                <a:cubicBezTo>
                  <a:pt x="1024889" y="106871"/>
                  <a:pt x="1020127" y="114872"/>
                  <a:pt x="1015364" y="130874"/>
                </a:cubicBezTo>
                <a:cubicBezTo>
                  <a:pt x="1010697" y="147352"/>
                  <a:pt x="1007458" y="159353"/>
                  <a:pt x="1006125" y="167831"/>
                </a:cubicBezTo>
                <a:cubicBezTo>
                  <a:pt x="1005839" y="168497"/>
                  <a:pt x="1006125" y="170879"/>
                  <a:pt x="1006507" y="175641"/>
                </a:cubicBezTo>
                <a:cubicBezTo>
                  <a:pt x="1006982" y="180308"/>
                  <a:pt x="1009173" y="184309"/>
                  <a:pt x="1012983" y="187262"/>
                </a:cubicBezTo>
                <a:cubicBezTo>
                  <a:pt x="1019175" y="183928"/>
                  <a:pt x="1027556" y="175546"/>
                  <a:pt x="1037748" y="161830"/>
                </a:cubicBezTo>
                <a:cubicBezTo>
                  <a:pt x="1048322" y="148209"/>
                  <a:pt x="1053559" y="137827"/>
                  <a:pt x="1053559" y="130016"/>
                </a:cubicBezTo>
                <a:cubicBezTo>
                  <a:pt x="1053559" y="128587"/>
                  <a:pt x="1050227" y="124301"/>
                  <a:pt x="1043368" y="117348"/>
                </a:cubicBezTo>
                <a:cubicBezTo>
                  <a:pt x="1036700" y="110300"/>
                  <a:pt x="1032224" y="106871"/>
                  <a:pt x="1029843" y="106871"/>
                </a:cubicBezTo>
                <a:close/>
                <a:moveTo>
                  <a:pt x="2562606" y="103823"/>
                </a:moveTo>
                <a:lnTo>
                  <a:pt x="2563939" y="103823"/>
                </a:lnTo>
                <a:lnTo>
                  <a:pt x="2563082" y="106585"/>
                </a:lnTo>
                <a:lnTo>
                  <a:pt x="2561653" y="105918"/>
                </a:lnTo>
                <a:close/>
                <a:moveTo>
                  <a:pt x="5315712" y="98488"/>
                </a:moveTo>
                <a:cubicBezTo>
                  <a:pt x="5308092" y="98488"/>
                  <a:pt x="5300567" y="107061"/>
                  <a:pt x="5293138" y="123920"/>
                </a:cubicBezTo>
                <a:cubicBezTo>
                  <a:pt x="5285708" y="141160"/>
                  <a:pt x="5281612" y="156019"/>
                  <a:pt x="5281326" y="167830"/>
                </a:cubicBezTo>
                <a:cubicBezTo>
                  <a:pt x="5281326" y="170878"/>
                  <a:pt x="5281993" y="174498"/>
                  <a:pt x="5283231" y="178022"/>
                </a:cubicBezTo>
                <a:cubicBezTo>
                  <a:pt x="5284470" y="181832"/>
                  <a:pt x="5285994" y="184880"/>
                  <a:pt x="5287994" y="187166"/>
                </a:cubicBezTo>
                <a:cubicBezTo>
                  <a:pt x="5294948" y="184594"/>
                  <a:pt x="5304853" y="174688"/>
                  <a:pt x="5317140" y="157639"/>
                </a:cubicBezTo>
                <a:cubicBezTo>
                  <a:pt x="5329618" y="140684"/>
                  <a:pt x="5335905" y="126778"/>
                  <a:pt x="5335905" y="116110"/>
                </a:cubicBezTo>
                <a:cubicBezTo>
                  <a:pt x="5335905" y="113824"/>
                  <a:pt x="5333238" y="110014"/>
                  <a:pt x="5328571" y="105251"/>
                </a:cubicBezTo>
                <a:cubicBezTo>
                  <a:pt x="5323808" y="100584"/>
                  <a:pt x="5319332" y="98488"/>
                  <a:pt x="5315712" y="98488"/>
                </a:cubicBezTo>
                <a:close/>
                <a:moveTo>
                  <a:pt x="4007643" y="98488"/>
                </a:moveTo>
                <a:cubicBezTo>
                  <a:pt x="4008977" y="98488"/>
                  <a:pt x="4010215" y="98679"/>
                  <a:pt x="4011739" y="99250"/>
                </a:cubicBezTo>
                <a:cubicBezTo>
                  <a:pt x="4013549" y="99536"/>
                  <a:pt x="4014883" y="99822"/>
                  <a:pt x="4016025" y="99822"/>
                </a:cubicBezTo>
                <a:cubicBezTo>
                  <a:pt x="4017168" y="101822"/>
                  <a:pt x="4019359" y="103632"/>
                  <a:pt x="4022502" y="105156"/>
                </a:cubicBezTo>
                <a:cubicBezTo>
                  <a:pt x="4025932" y="106870"/>
                  <a:pt x="4028503" y="108299"/>
                  <a:pt x="4030503" y="109823"/>
                </a:cubicBezTo>
                <a:cubicBezTo>
                  <a:pt x="4031742" y="110490"/>
                  <a:pt x="4032599" y="111918"/>
                  <a:pt x="4033361" y="113919"/>
                </a:cubicBezTo>
                <a:cubicBezTo>
                  <a:pt x="4033551" y="116014"/>
                  <a:pt x="4034028" y="117538"/>
                  <a:pt x="4034028" y="118586"/>
                </a:cubicBezTo>
                <a:cubicBezTo>
                  <a:pt x="4034028" y="119919"/>
                  <a:pt x="4032123" y="124206"/>
                  <a:pt x="4028313" y="131921"/>
                </a:cubicBezTo>
                <a:cubicBezTo>
                  <a:pt x="4024408" y="139827"/>
                  <a:pt x="4022121" y="144589"/>
                  <a:pt x="4021359" y="146304"/>
                </a:cubicBezTo>
                <a:cubicBezTo>
                  <a:pt x="4018788" y="153352"/>
                  <a:pt x="4016502" y="160686"/>
                  <a:pt x="4014501" y="168021"/>
                </a:cubicBezTo>
                <a:cubicBezTo>
                  <a:pt x="4012501" y="175450"/>
                  <a:pt x="4010215" y="182689"/>
                  <a:pt x="4007643" y="189642"/>
                </a:cubicBezTo>
                <a:cubicBezTo>
                  <a:pt x="4028884" y="187356"/>
                  <a:pt x="4043934" y="185356"/>
                  <a:pt x="4052125" y="183832"/>
                </a:cubicBezTo>
                <a:cubicBezTo>
                  <a:pt x="4060221" y="182499"/>
                  <a:pt x="4071461" y="181070"/>
                  <a:pt x="4085844" y="180213"/>
                </a:cubicBezTo>
                <a:cubicBezTo>
                  <a:pt x="4096131" y="179641"/>
                  <a:pt x="4105179" y="179641"/>
                  <a:pt x="4113180" y="180117"/>
                </a:cubicBezTo>
                <a:cubicBezTo>
                  <a:pt x="4120991" y="180308"/>
                  <a:pt x="4125468" y="180498"/>
                  <a:pt x="4126325" y="180498"/>
                </a:cubicBezTo>
                <a:cubicBezTo>
                  <a:pt x="4130516" y="180498"/>
                  <a:pt x="4141565" y="181641"/>
                  <a:pt x="4159282" y="183165"/>
                </a:cubicBezTo>
                <a:cubicBezTo>
                  <a:pt x="4177474" y="184975"/>
                  <a:pt x="4185951" y="188785"/>
                  <a:pt x="4184618" y="194595"/>
                </a:cubicBezTo>
                <a:cubicBezTo>
                  <a:pt x="4186618" y="194881"/>
                  <a:pt x="4189666" y="195357"/>
                  <a:pt x="4193381" y="196215"/>
                </a:cubicBezTo>
                <a:cubicBezTo>
                  <a:pt x="4196905" y="196881"/>
                  <a:pt x="4199477" y="198977"/>
                  <a:pt x="4201001" y="202025"/>
                </a:cubicBezTo>
                <a:cubicBezTo>
                  <a:pt x="4196334" y="202025"/>
                  <a:pt x="4190619" y="202692"/>
                  <a:pt x="4184046" y="203835"/>
                </a:cubicBezTo>
                <a:cubicBezTo>
                  <a:pt x="4177569" y="205073"/>
                  <a:pt x="4173950" y="205644"/>
                  <a:pt x="4172235" y="205644"/>
                </a:cubicBezTo>
                <a:lnTo>
                  <a:pt x="4144137" y="205644"/>
                </a:lnTo>
                <a:cubicBezTo>
                  <a:pt x="4126039" y="205644"/>
                  <a:pt x="4111847" y="207168"/>
                  <a:pt x="4101750" y="210597"/>
                </a:cubicBezTo>
                <a:cubicBezTo>
                  <a:pt x="4091940" y="213741"/>
                  <a:pt x="4080129" y="215455"/>
                  <a:pt x="4067460" y="215455"/>
                </a:cubicBezTo>
                <a:cubicBezTo>
                  <a:pt x="4066222" y="215455"/>
                  <a:pt x="4065460" y="215455"/>
                  <a:pt x="4065460" y="215646"/>
                </a:cubicBezTo>
                <a:cubicBezTo>
                  <a:pt x="4065175" y="216027"/>
                  <a:pt x="4064317" y="216122"/>
                  <a:pt x="4062793" y="216122"/>
                </a:cubicBezTo>
                <a:lnTo>
                  <a:pt x="3977925" y="227552"/>
                </a:lnTo>
                <a:lnTo>
                  <a:pt x="3870483" y="244697"/>
                </a:lnTo>
                <a:cubicBezTo>
                  <a:pt x="3869721" y="244125"/>
                  <a:pt x="3869341" y="244030"/>
                  <a:pt x="3869341" y="244030"/>
                </a:cubicBezTo>
                <a:cubicBezTo>
                  <a:pt x="3869626" y="244030"/>
                  <a:pt x="3869055" y="244030"/>
                  <a:pt x="3867531" y="244030"/>
                </a:cubicBezTo>
                <a:cubicBezTo>
                  <a:pt x="3866483" y="244030"/>
                  <a:pt x="3862863" y="244411"/>
                  <a:pt x="3856101" y="245268"/>
                </a:cubicBezTo>
                <a:cubicBezTo>
                  <a:pt x="3849433" y="246126"/>
                  <a:pt x="3843623" y="247459"/>
                  <a:pt x="3838956" y="248697"/>
                </a:cubicBezTo>
                <a:cubicBezTo>
                  <a:pt x="3837622" y="248888"/>
                  <a:pt x="3836670" y="249840"/>
                  <a:pt x="3835622" y="250983"/>
                </a:cubicBezTo>
                <a:cubicBezTo>
                  <a:pt x="3834574" y="252221"/>
                  <a:pt x="3833145" y="252698"/>
                  <a:pt x="3830955" y="252698"/>
                </a:cubicBezTo>
                <a:cubicBezTo>
                  <a:pt x="3830002" y="252698"/>
                  <a:pt x="3828954" y="252412"/>
                  <a:pt x="3828097" y="251555"/>
                </a:cubicBezTo>
                <a:cubicBezTo>
                  <a:pt x="3826954" y="250793"/>
                  <a:pt x="3826192" y="250126"/>
                  <a:pt x="3824954" y="248697"/>
                </a:cubicBezTo>
                <a:cubicBezTo>
                  <a:pt x="3825525" y="247364"/>
                  <a:pt x="3826192" y="244697"/>
                  <a:pt x="3826573" y="241363"/>
                </a:cubicBezTo>
                <a:cubicBezTo>
                  <a:pt x="3827240" y="237744"/>
                  <a:pt x="3829145" y="235458"/>
                  <a:pt x="3832574" y="234219"/>
                </a:cubicBezTo>
                <a:cubicBezTo>
                  <a:pt x="3856863" y="223932"/>
                  <a:pt x="3878580" y="216503"/>
                  <a:pt x="3896868" y="212312"/>
                </a:cubicBezTo>
                <a:cubicBezTo>
                  <a:pt x="3914965" y="207930"/>
                  <a:pt x="3934587" y="203739"/>
                  <a:pt x="3955732" y="199548"/>
                </a:cubicBezTo>
                <a:cubicBezTo>
                  <a:pt x="3959733" y="198596"/>
                  <a:pt x="3961066" y="197548"/>
                  <a:pt x="3960209" y="196310"/>
                </a:cubicBezTo>
                <a:cubicBezTo>
                  <a:pt x="3959447" y="194976"/>
                  <a:pt x="3958971" y="193548"/>
                  <a:pt x="3958971" y="192500"/>
                </a:cubicBezTo>
                <a:lnTo>
                  <a:pt x="3958971" y="165258"/>
                </a:lnTo>
                <a:cubicBezTo>
                  <a:pt x="3958971" y="163830"/>
                  <a:pt x="3959733" y="156876"/>
                  <a:pt x="3961066" y="144970"/>
                </a:cubicBezTo>
                <a:cubicBezTo>
                  <a:pt x="3962685" y="132588"/>
                  <a:pt x="3965067" y="122015"/>
                  <a:pt x="3968210" y="112966"/>
                </a:cubicBezTo>
                <a:cubicBezTo>
                  <a:pt x="3969829" y="108489"/>
                  <a:pt x="3973163" y="106203"/>
                  <a:pt x="3979068" y="105632"/>
                </a:cubicBezTo>
                <a:cubicBezTo>
                  <a:pt x="3984593" y="105156"/>
                  <a:pt x="3989070" y="104298"/>
                  <a:pt x="3992499" y="102393"/>
                </a:cubicBezTo>
                <a:cubicBezTo>
                  <a:pt x="3993261" y="101727"/>
                  <a:pt x="3995642" y="100869"/>
                  <a:pt x="3999452" y="100107"/>
                </a:cubicBezTo>
                <a:cubicBezTo>
                  <a:pt x="4003071" y="98964"/>
                  <a:pt x="4005929" y="98488"/>
                  <a:pt x="4007643" y="98488"/>
                </a:cubicBezTo>
                <a:close/>
                <a:moveTo>
                  <a:pt x="841628" y="92773"/>
                </a:moveTo>
                <a:cubicBezTo>
                  <a:pt x="843819" y="92773"/>
                  <a:pt x="846486" y="93059"/>
                  <a:pt x="849343" y="93631"/>
                </a:cubicBezTo>
                <a:cubicBezTo>
                  <a:pt x="852011" y="94297"/>
                  <a:pt x="853534" y="95154"/>
                  <a:pt x="853915" y="95726"/>
                </a:cubicBezTo>
                <a:cubicBezTo>
                  <a:pt x="854677" y="97250"/>
                  <a:pt x="855344" y="99250"/>
                  <a:pt x="855726" y="101346"/>
                </a:cubicBezTo>
                <a:cubicBezTo>
                  <a:pt x="855917" y="103727"/>
                  <a:pt x="856011" y="105060"/>
                  <a:pt x="856011" y="105060"/>
                </a:cubicBezTo>
                <a:cubicBezTo>
                  <a:pt x="856011" y="105060"/>
                  <a:pt x="855917" y="105537"/>
                  <a:pt x="855917" y="107156"/>
                </a:cubicBezTo>
                <a:cubicBezTo>
                  <a:pt x="855917" y="108966"/>
                  <a:pt x="854773" y="118491"/>
                  <a:pt x="852677" y="135921"/>
                </a:cubicBezTo>
                <a:cubicBezTo>
                  <a:pt x="850486" y="153733"/>
                  <a:pt x="849248" y="166211"/>
                  <a:pt x="848487" y="173736"/>
                </a:cubicBezTo>
                <a:cubicBezTo>
                  <a:pt x="848201" y="175831"/>
                  <a:pt x="847819" y="178593"/>
                  <a:pt x="847248" y="182118"/>
                </a:cubicBezTo>
                <a:cubicBezTo>
                  <a:pt x="846773" y="185166"/>
                  <a:pt x="846105" y="188785"/>
                  <a:pt x="845439" y="191548"/>
                </a:cubicBezTo>
                <a:cubicBezTo>
                  <a:pt x="845248" y="194405"/>
                  <a:pt x="845248" y="198691"/>
                  <a:pt x="845248" y="204311"/>
                </a:cubicBezTo>
                <a:cubicBezTo>
                  <a:pt x="845343" y="210312"/>
                  <a:pt x="844487" y="214979"/>
                  <a:pt x="842295" y="219170"/>
                </a:cubicBezTo>
                <a:cubicBezTo>
                  <a:pt x="839056" y="226695"/>
                  <a:pt x="838009" y="236029"/>
                  <a:pt x="838866" y="246888"/>
                </a:cubicBezTo>
                <a:cubicBezTo>
                  <a:pt x="839818" y="257746"/>
                  <a:pt x="836008" y="263842"/>
                  <a:pt x="827912" y="265652"/>
                </a:cubicBezTo>
                <a:cubicBezTo>
                  <a:pt x="826674" y="265842"/>
                  <a:pt x="825816" y="266604"/>
                  <a:pt x="825436" y="267271"/>
                </a:cubicBezTo>
                <a:cubicBezTo>
                  <a:pt x="824769" y="267652"/>
                  <a:pt x="823817" y="267748"/>
                  <a:pt x="823054" y="267748"/>
                </a:cubicBezTo>
                <a:cubicBezTo>
                  <a:pt x="806671" y="267748"/>
                  <a:pt x="797432" y="256222"/>
                  <a:pt x="795337" y="232791"/>
                </a:cubicBezTo>
                <a:cubicBezTo>
                  <a:pt x="793336" y="209359"/>
                  <a:pt x="792384" y="193262"/>
                  <a:pt x="792384" y="184023"/>
                </a:cubicBezTo>
                <a:cubicBezTo>
                  <a:pt x="792384" y="182880"/>
                  <a:pt x="792384" y="181927"/>
                  <a:pt x="792384" y="180784"/>
                </a:cubicBezTo>
                <a:cubicBezTo>
                  <a:pt x="792384" y="180308"/>
                  <a:pt x="791622" y="179832"/>
                  <a:pt x="790193" y="179832"/>
                </a:cubicBezTo>
                <a:cubicBezTo>
                  <a:pt x="763999" y="194215"/>
                  <a:pt x="749045" y="201168"/>
                  <a:pt x="744854" y="201168"/>
                </a:cubicBezTo>
                <a:cubicBezTo>
                  <a:pt x="743997" y="201168"/>
                  <a:pt x="740854" y="200596"/>
                  <a:pt x="735234" y="198977"/>
                </a:cubicBezTo>
                <a:cubicBezTo>
                  <a:pt x="729709" y="197548"/>
                  <a:pt x="726471" y="196786"/>
                  <a:pt x="725233" y="196786"/>
                </a:cubicBezTo>
                <a:cubicBezTo>
                  <a:pt x="724089" y="196786"/>
                  <a:pt x="723232" y="196977"/>
                  <a:pt x="723232" y="196977"/>
                </a:cubicBezTo>
                <a:cubicBezTo>
                  <a:pt x="723042" y="197548"/>
                  <a:pt x="722566" y="197643"/>
                  <a:pt x="722089" y="197643"/>
                </a:cubicBezTo>
                <a:cubicBezTo>
                  <a:pt x="722089" y="196786"/>
                  <a:pt x="721899" y="195548"/>
                  <a:pt x="721899" y="194215"/>
                </a:cubicBezTo>
                <a:cubicBezTo>
                  <a:pt x="721708" y="192690"/>
                  <a:pt x="721708" y="191071"/>
                  <a:pt x="721708" y="189547"/>
                </a:cubicBezTo>
                <a:cubicBezTo>
                  <a:pt x="732948" y="180784"/>
                  <a:pt x="744568" y="173450"/>
                  <a:pt x="757428" y="167164"/>
                </a:cubicBezTo>
                <a:cubicBezTo>
                  <a:pt x="770095" y="160972"/>
                  <a:pt x="782668" y="155733"/>
                  <a:pt x="795051" y="152114"/>
                </a:cubicBezTo>
                <a:cubicBezTo>
                  <a:pt x="796289" y="144303"/>
                  <a:pt x="797527" y="136112"/>
                  <a:pt x="798957" y="127158"/>
                </a:cubicBezTo>
                <a:cubicBezTo>
                  <a:pt x="800480" y="118395"/>
                  <a:pt x="801528" y="109823"/>
                  <a:pt x="802385" y="101441"/>
                </a:cubicBezTo>
                <a:cubicBezTo>
                  <a:pt x="806100" y="100774"/>
                  <a:pt x="809529" y="100488"/>
                  <a:pt x="813243" y="100393"/>
                </a:cubicBezTo>
                <a:cubicBezTo>
                  <a:pt x="816958" y="100393"/>
                  <a:pt x="820483" y="99822"/>
                  <a:pt x="823817" y="98679"/>
                </a:cubicBezTo>
                <a:cubicBezTo>
                  <a:pt x="826864" y="98202"/>
                  <a:pt x="830293" y="97155"/>
                  <a:pt x="834103" y="95345"/>
                </a:cubicBezTo>
                <a:cubicBezTo>
                  <a:pt x="837913" y="93535"/>
                  <a:pt x="840580" y="92773"/>
                  <a:pt x="841628" y="92773"/>
                </a:cubicBezTo>
                <a:close/>
                <a:moveTo>
                  <a:pt x="2301049" y="89821"/>
                </a:moveTo>
                <a:cubicBezTo>
                  <a:pt x="2306288" y="89631"/>
                  <a:pt x="2313622" y="90202"/>
                  <a:pt x="2322861" y="90964"/>
                </a:cubicBezTo>
                <a:cubicBezTo>
                  <a:pt x="2328576" y="91440"/>
                  <a:pt x="2334101" y="92012"/>
                  <a:pt x="2339435" y="92679"/>
                </a:cubicBezTo>
                <a:cubicBezTo>
                  <a:pt x="2344959" y="93441"/>
                  <a:pt x="2348769" y="94393"/>
                  <a:pt x="2351532" y="96012"/>
                </a:cubicBezTo>
                <a:lnTo>
                  <a:pt x="2351532" y="102394"/>
                </a:lnTo>
                <a:cubicBezTo>
                  <a:pt x="2348198" y="104394"/>
                  <a:pt x="2346007" y="108681"/>
                  <a:pt x="2345626" y="115253"/>
                </a:cubicBezTo>
                <a:cubicBezTo>
                  <a:pt x="2345054" y="121730"/>
                  <a:pt x="2343816" y="125730"/>
                  <a:pt x="2341816" y="127254"/>
                </a:cubicBezTo>
                <a:lnTo>
                  <a:pt x="2342292" y="132779"/>
                </a:lnTo>
                <a:cubicBezTo>
                  <a:pt x="2342769" y="132398"/>
                  <a:pt x="2348198" y="129064"/>
                  <a:pt x="2358294" y="123063"/>
                </a:cubicBezTo>
                <a:cubicBezTo>
                  <a:pt x="2368295" y="116967"/>
                  <a:pt x="2375725" y="113919"/>
                  <a:pt x="2380107" y="113919"/>
                </a:cubicBezTo>
                <a:cubicBezTo>
                  <a:pt x="2380583" y="113919"/>
                  <a:pt x="2381440" y="114110"/>
                  <a:pt x="2382107" y="114681"/>
                </a:cubicBezTo>
                <a:cubicBezTo>
                  <a:pt x="2383154" y="115253"/>
                  <a:pt x="2383916" y="115634"/>
                  <a:pt x="2384774" y="115634"/>
                </a:cubicBezTo>
                <a:cubicBezTo>
                  <a:pt x="2385821" y="115634"/>
                  <a:pt x="2387155" y="115348"/>
                  <a:pt x="2389917" y="115253"/>
                </a:cubicBezTo>
                <a:cubicBezTo>
                  <a:pt x="2392299" y="114776"/>
                  <a:pt x="2394013" y="114681"/>
                  <a:pt x="2395061" y="114681"/>
                </a:cubicBezTo>
                <a:cubicBezTo>
                  <a:pt x="2397918" y="114681"/>
                  <a:pt x="2402204" y="114872"/>
                  <a:pt x="2407538" y="115253"/>
                </a:cubicBezTo>
                <a:cubicBezTo>
                  <a:pt x="2413158" y="115634"/>
                  <a:pt x="2416301" y="117348"/>
                  <a:pt x="2416873" y="119920"/>
                </a:cubicBezTo>
                <a:lnTo>
                  <a:pt x="2416873" y="122587"/>
                </a:lnTo>
                <a:cubicBezTo>
                  <a:pt x="2415158" y="122778"/>
                  <a:pt x="2413920" y="124873"/>
                  <a:pt x="2412682" y="128302"/>
                </a:cubicBezTo>
                <a:cubicBezTo>
                  <a:pt x="2411634" y="131636"/>
                  <a:pt x="2410777" y="134493"/>
                  <a:pt x="2410205" y="136113"/>
                </a:cubicBezTo>
                <a:cubicBezTo>
                  <a:pt x="2407538" y="141828"/>
                  <a:pt x="2406205" y="147638"/>
                  <a:pt x="2406015" y="153734"/>
                </a:cubicBezTo>
                <a:cubicBezTo>
                  <a:pt x="2406015" y="159735"/>
                  <a:pt x="2404681" y="165259"/>
                  <a:pt x="2402204" y="169355"/>
                </a:cubicBezTo>
                <a:cubicBezTo>
                  <a:pt x="2402204" y="169545"/>
                  <a:pt x="2402204" y="170403"/>
                  <a:pt x="2402204" y="170879"/>
                </a:cubicBezTo>
                <a:cubicBezTo>
                  <a:pt x="2402204" y="171450"/>
                  <a:pt x="2402204" y="171831"/>
                  <a:pt x="2402204" y="171831"/>
                </a:cubicBezTo>
                <a:cubicBezTo>
                  <a:pt x="2402204" y="173451"/>
                  <a:pt x="2401538" y="175070"/>
                  <a:pt x="2400776" y="177451"/>
                </a:cubicBezTo>
                <a:cubicBezTo>
                  <a:pt x="2400014" y="179928"/>
                  <a:pt x="2399442" y="181452"/>
                  <a:pt x="2399442" y="182404"/>
                </a:cubicBezTo>
                <a:lnTo>
                  <a:pt x="2399442" y="185833"/>
                </a:lnTo>
                <a:cubicBezTo>
                  <a:pt x="2404586" y="183833"/>
                  <a:pt x="2409539" y="181642"/>
                  <a:pt x="2414682" y="179451"/>
                </a:cubicBezTo>
                <a:cubicBezTo>
                  <a:pt x="2419826" y="177261"/>
                  <a:pt x="2424969" y="175260"/>
                  <a:pt x="2429732" y="173641"/>
                </a:cubicBezTo>
                <a:cubicBezTo>
                  <a:pt x="2431732" y="159639"/>
                  <a:pt x="2434113" y="146685"/>
                  <a:pt x="2437066" y="134493"/>
                </a:cubicBezTo>
                <a:cubicBezTo>
                  <a:pt x="2439733" y="122206"/>
                  <a:pt x="2440400" y="111348"/>
                  <a:pt x="2438685" y="101537"/>
                </a:cubicBezTo>
                <a:cubicBezTo>
                  <a:pt x="2441543" y="98394"/>
                  <a:pt x="2446782" y="96203"/>
                  <a:pt x="2453735" y="95345"/>
                </a:cubicBezTo>
                <a:cubicBezTo>
                  <a:pt x="2461355" y="94393"/>
                  <a:pt x="2464879" y="93821"/>
                  <a:pt x="2465450" y="93821"/>
                </a:cubicBezTo>
                <a:cubicBezTo>
                  <a:pt x="2465927" y="93821"/>
                  <a:pt x="2466403" y="94107"/>
                  <a:pt x="2466689" y="94488"/>
                </a:cubicBezTo>
                <a:cubicBezTo>
                  <a:pt x="2467356" y="95155"/>
                  <a:pt x="2468022" y="95250"/>
                  <a:pt x="2468784" y="95250"/>
                </a:cubicBezTo>
                <a:cubicBezTo>
                  <a:pt x="2469641" y="95250"/>
                  <a:pt x="2472690" y="94679"/>
                  <a:pt x="2478119" y="93726"/>
                </a:cubicBezTo>
                <a:cubicBezTo>
                  <a:pt x="2483643" y="92679"/>
                  <a:pt x="2486882" y="92202"/>
                  <a:pt x="2487644" y="92202"/>
                </a:cubicBezTo>
                <a:cubicBezTo>
                  <a:pt x="2488596" y="92202"/>
                  <a:pt x="2489453" y="92488"/>
                  <a:pt x="2490025" y="93250"/>
                </a:cubicBezTo>
                <a:cubicBezTo>
                  <a:pt x="2490882" y="93631"/>
                  <a:pt x="2491644" y="93821"/>
                  <a:pt x="2492025" y="93821"/>
                </a:cubicBezTo>
                <a:cubicBezTo>
                  <a:pt x="2492883" y="93821"/>
                  <a:pt x="2493168" y="93536"/>
                  <a:pt x="2493168" y="93250"/>
                </a:cubicBezTo>
                <a:cubicBezTo>
                  <a:pt x="2493073" y="92583"/>
                  <a:pt x="2493454" y="92202"/>
                  <a:pt x="2494311" y="92202"/>
                </a:cubicBezTo>
                <a:lnTo>
                  <a:pt x="2498216" y="92202"/>
                </a:lnTo>
                <a:lnTo>
                  <a:pt x="2498216" y="96584"/>
                </a:lnTo>
                <a:cubicBezTo>
                  <a:pt x="2498216" y="96584"/>
                  <a:pt x="2497455" y="96584"/>
                  <a:pt x="2496788" y="96298"/>
                </a:cubicBezTo>
                <a:cubicBezTo>
                  <a:pt x="2496121" y="96107"/>
                  <a:pt x="2495168" y="96584"/>
                  <a:pt x="2494692" y="97060"/>
                </a:cubicBezTo>
                <a:cubicBezTo>
                  <a:pt x="2495168" y="97441"/>
                  <a:pt x="2495835" y="97727"/>
                  <a:pt x="2496502" y="97917"/>
                </a:cubicBezTo>
                <a:cubicBezTo>
                  <a:pt x="2497074" y="98298"/>
                  <a:pt x="2497455" y="98298"/>
                  <a:pt x="2497455" y="98298"/>
                </a:cubicBezTo>
                <a:cubicBezTo>
                  <a:pt x="2497455" y="98298"/>
                  <a:pt x="2497455" y="98013"/>
                  <a:pt x="2498026" y="98013"/>
                </a:cubicBezTo>
                <a:cubicBezTo>
                  <a:pt x="2497264" y="112681"/>
                  <a:pt x="2494883" y="129731"/>
                  <a:pt x="2491835" y="149067"/>
                </a:cubicBezTo>
                <a:cubicBezTo>
                  <a:pt x="2488310" y="168593"/>
                  <a:pt x="2484596" y="185262"/>
                  <a:pt x="2480976" y="199930"/>
                </a:cubicBezTo>
                <a:cubicBezTo>
                  <a:pt x="2481167" y="200502"/>
                  <a:pt x="2481452" y="201168"/>
                  <a:pt x="2482024" y="201740"/>
                </a:cubicBezTo>
                <a:cubicBezTo>
                  <a:pt x="2481452" y="201740"/>
                  <a:pt x="2480976" y="201740"/>
                  <a:pt x="2480405" y="201549"/>
                </a:cubicBezTo>
                <a:cubicBezTo>
                  <a:pt x="2480024" y="201549"/>
                  <a:pt x="2479262" y="201645"/>
                  <a:pt x="2478881" y="202026"/>
                </a:cubicBezTo>
                <a:cubicBezTo>
                  <a:pt x="2479357" y="202311"/>
                  <a:pt x="2480024" y="202597"/>
                  <a:pt x="2480405" y="202788"/>
                </a:cubicBezTo>
                <a:cubicBezTo>
                  <a:pt x="2481072" y="202978"/>
                  <a:pt x="2481548" y="203169"/>
                  <a:pt x="2482024" y="203550"/>
                </a:cubicBezTo>
                <a:cubicBezTo>
                  <a:pt x="2480595" y="207169"/>
                  <a:pt x="2479357" y="211932"/>
                  <a:pt x="2478024" y="216885"/>
                </a:cubicBezTo>
                <a:cubicBezTo>
                  <a:pt x="2476785" y="222028"/>
                  <a:pt x="2475642" y="226600"/>
                  <a:pt x="2474404" y="230601"/>
                </a:cubicBezTo>
                <a:cubicBezTo>
                  <a:pt x="2474404" y="230029"/>
                  <a:pt x="2473928" y="229934"/>
                  <a:pt x="2473356" y="230124"/>
                </a:cubicBezTo>
                <a:cubicBezTo>
                  <a:pt x="2472404" y="230601"/>
                  <a:pt x="2471737" y="230601"/>
                  <a:pt x="2471261" y="230124"/>
                </a:cubicBezTo>
                <a:cubicBezTo>
                  <a:pt x="2470118" y="235839"/>
                  <a:pt x="2469260" y="241840"/>
                  <a:pt x="2468403" y="248603"/>
                </a:cubicBezTo>
                <a:cubicBezTo>
                  <a:pt x="2467641" y="255366"/>
                  <a:pt x="2466213" y="260604"/>
                  <a:pt x="2464212" y="264224"/>
                </a:cubicBezTo>
                <a:cubicBezTo>
                  <a:pt x="2463736" y="264891"/>
                  <a:pt x="2463736" y="265938"/>
                  <a:pt x="2464022" y="267272"/>
                </a:cubicBezTo>
                <a:cubicBezTo>
                  <a:pt x="2464689" y="268320"/>
                  <a:pt x="2464784" y="269082"/>
                  <a:pt x="2465355" y="269653"/>
                </a:cubicBezTo>
                <a:cubicBezTo>
                  <a:pt x="2464784" y="271844"/>
                  <a:pt x="2464689" y="274035"/>
                  <a:pt x="2464212" y="276321"/>
                </a:cubicBezTo>
                <a:cubicBezTo>
                  <a:pt x="2464022" y="278607"/>
                  <a:pt x="2463926" y="280988"/>
                  <a:pt x="2463926" y="283464"/>
                </a:cubicBezTo>
                <a:cubicBezTo>
                  <a:pt x="2461355" y="284036"/>
                  <a:pt x="2459831" y="286036"/>
                  <a:pt x="2459735" y="288322"/>
                </a:cubicBezTo>
                <a:cubicBezTo>
                  <a:pt x="2459545" y="290799"/>
                  <a:pt x="2459069" y="291941"/>
                  <a:pt x="2458116" y="291941"/>
                </a:cubicBezTo>
                <a:cubicBezTo>
                  <a:pt x="2459640" y="293656"/>
                  <a:pt x="2459640" y="295656"/>
                  <a:pt x="2458021" y="298514"/>
                </a:cubicBezTo>
                <a:cubicBezTo>
                  <a:pt x="2456402" y="301276"/>
                  <a:pt x="2456116" y="303657"/>
                  <a:pt x="2457259" y="306229"/>
                </a:cubicBezTo>
                <a:cubicBezTo>
                  <a:pt x="2456973" y="305562"/>
                  <a:pt x="2456688" y="305086"/>
                  <a:pt x="2456402" y="305086"/>
                </a:cubicBezTo>
                <a:cubicBezTo>
                  <a:pt x="2455830" y="305086"/>
                  <a:pt x="2455259" y="305086"/>
                  <a:pt x="2454687" y="305086"/>
                </a:cubicBezTo>
                <a:cubicBezTo>
                  <a:pt x="2454211" y="304991"/>
                  <a:pt x="2453735" y="305658"/>
                  <a:pt x="2453735" y="307086"/>
                </a:cubicBezTo>
                <a:cubicBezTo>
                  <a:pt x="2451830" y="305943"/>
                  <a:pt x="2448591" y="304991"/>
                  <a:pt x="2444496" y="304419"/>
                </a:cubicBezTo>
                <a:cubicBezTo>
                  <a:pt x="2440209" y="303657"/>
                  <a:pt x="2436685" y="301943"/>
                  <a:pt x="2434113" y="299181"/>
                </a:cubicBezTo>
                <a:cubicBezTo>
                  <a:pt x="2431256" y="295371"/>
                  <a:pt x="2428779" y="288132"/>
                  <a:pt x="2426684" y="277464"/>
                </a:cubicBezTo>
                <a:cubicBezTo>
                  <a:pt x="2424588" y="267177"/>
                  <a:pt x="2423636" y="258699"/>
                  <a:pt x="2423636" y="252984"/>
                </a:cubicBezTo>
                <a:lnTo>
                  <a:pt x="2423636" y="231648"/>
                </a:lnTo>
                <a:cubicBezTo>
                  <a:pt x="2423636" y="231267"/>
                  <a:pt x="2423826" y="227648"/>
                  <a:pt x="2424112" y="221742"/>
                </a:cubicBezTo>
                <a:cubicBezTo>
                  <a:pt x="2424303" y="215741"/>
                  <a:pt x="2424398" y="212313"/>
                  <a:pt x="2424398" y="211265"/>
                </a:cubicBezTo>
                <a:lnTo>
                  <a:pt x="2424398" y="203931"/>
                </a:lnTo>
                <a:cubicBezTo>
                  <a:pt x="2424398" y="203454"/>
                  <a:pt x="2424398" y="203264"/>
                  <a:pt x="2424398" y="203264"/>
                </a:cubicBezTo>
                <a:cubicBezTo>
                  <a:pt x="2424398" y="203645"/>
                  <a:pt x="2424112" y="203645"/>
                  <a:pt x="2423636" y="203645"/>
                </a:cubicBezTo>
                <a:cubicBezTo>
                  <a:pt x="2422779" y="203645"/>
                  <a:pt x="2420397" y="204216"/>
                  <a:pt x="2417254" y="206026"/>
                </a:cubicBezTo>
                <a:cubicBezTo>
                  <a:pt x="2414016" y="207455"/>
                  <a:pt x="2410872" y="208884"/>
                  <a:pt x="2407729" y="210217"/>
                </a:cubicBezTo>
                <a:cubicBezTo>
                  <a:pt x="2405729" y="211074"/>
                  <a:pt x="2402871" y="212313"/>
                  <a:pt x="2399442" y="213741"/>
                </a:cubicBezTo>
                <a:cubicBezTo>
                  <a:pt x="2395632" y="215456"/>
                  <a:pt x="2392489" y="216503"/>
                  <a:pt x="2389822" y="217266"/>
                </a:cubicBezTo>
                <a:cubicBezTo>
                  <a:pt x="2385155" y="227267"/>
                  <a:pt x="2380583" y="237268"/>
                  <a:pt x="2375916" y="247841"/>
                </a:cubicBezTo>
                <a:cubicBezTo>
                  <a:pt x="2371153" y="258414"/>
                  <a:pt x="2365629" y="268224"/>
                  <a:pt x="2358961" y="277178"/>
                </a:cubicBezTo>
                <a:cubicBezTo>
                  <a:pt x="2358580" y="278130"/>
                  <a:pt x="2358104" y="279083"/>
                  <a:pt x="2358008" y="279940"/>
                </a:cubicBezTo>
                <a:cubicBezTo>
                  <a:pt x="2357818" y="280797"/>
                  <a:pt x="2357437" y="282702"/>
                  <a:pt x="2356961" y="286131"/>
                </a:cubicBezTo>
                <a:cubicBezTo>
                  <a:pt x="2353532" y="287846"/>
                  <a:pt x="2350960" y="290513"/>
                  <a:pt x="2347721" y="293942"/>
                </a:cubicBezTo>
                <a:cubicBezTo>
                  <a:pt x="2344769" y="297561"/>
                  <a:pt x="2342197" y="299276"/>
                  <a:pt x="2340101" y="299276"/>
                </a:cubicBezTo>
                <a:cubicBezTo>
                  <a:pt x="2339530" y="299276"/>
                  <a:pt x="2338292" y="298704"/>
                  <a:pt x="2336006" y="297942"/>
                </a:cubicBezTo>
                <a:cubicBezTo>
                  <a:pt x="2333910" y="297085"/>
                  <a:pt x="2332386" y="296514"/>
                  <a:pt x="2331910" y="296514"/>
                </a:cubicBezTo>
                <a:cubicBezTo>
                  <a:pt x="2329529" y="296514"/>
                  <a:pt x="2327909" y="297847"/>
                  <a:pt x="2327243" y="300324"/>
                </a:cubicBezTo>
                <a:cubicBezTo>
                  <a:pt x="2326481" y="302514"/>
                  <a:pt x="2325624" y="304229"/>
                  <a:pt x="2324766" y="305181"/>
                </a:cubicBezTo>
                <a:cubicBezTo>
                  <a:pt x="2324576" y="304610"/>
                  <a:pt x="2324290" y="303372"/>
                  <a:pt x="2324099" y="302133"/>
                </a:cubicBezTo>
                <a:cubicBezTo>
                  <a:pt x="2323909" y="300609"/>
                  <a:pt x="2323814" y="299657"/>
                  <a:pt x="2323814" y="298800"/>
                </a:cubicBezTo>
                <a:cubicBezTo>
                  <a:pt x="2323814" y="279464"/>
                  <a:pt x="2330100" y="252508"/>
                  <a:pt x="2342769" y="217837"/>
                </a:cubicBezTo>
                <a:cubicBezTo>
                  <a:pt x="2355246" y="183071"/>
                  <a:pt x="2361914" y="159925"/>
                  <a:pt x="2362580" y="148209"/>
                </a:cubicBezTo>
                <a:cubicBezTo>
                  <a:pt x="2352198" y="159163"/>
                  <a:pt x="2343721" y="165545"/>
                  <a:pt x="2337816" y="167831"/>
                </a:cubicBezTo>
                <a:cubicBezTo>
                  <a:pt x="2331815" y="169926"/>
                  <a:pt x="2328291" y="176879"/>
                  <a:pt x="2327433" y="188214"/>
                </a:cubicBezTo>
                <a:cubicBezTo>
                  <a:pt x="2327148" y="190119"/>
                  <a:pt x="2326004" y="193263"/>
                  <a:pt x="2324099" y="197358"/>
                </a:cubicBezTo>
                <a:cubicBezTo>
                  <a:pt x="2322195" y="201168"/>
                  <a:pt x="2320385" y="204693"/>
                  <a:pt x="2319051" y="208026"/>
                </a:cubicBezTo>
                <a:cubicBezTo>
                  <a:pt x="2317527" y="211741"/>
                  <a:pt x="2316575" y="215741"/>
                  <a:pt x="2315717" y="219742"/>
                </a:cubicBezTo>
                <a:cubicBezTo>
                  <a:pt x="2315051" y="223552"/>
                  <a:pt x="2312860" y="227648"/>
                  <a:pt x="2308955" y="231744"/>
                </a:cubicBezTo>
                <a:cubicBezTo>
                  <a:pt x="2304002" y="237268"/>
                  <a:pt x="2301144" y="241745"/>
                  <a:pt x="2300382" y="245364"/>
                </a:cubicBezTo>
                <a:cubicBezTo>
                  <a:pt x="2299620" y="248793"/>
                  <a:pt x="2297049" y="251746"/>
                  <a:pt x="2293143" y="254127"/>
                </a:cubicBezTo>
                <a:cubicBezTo>
                  <a:pt x="2291524" y="257937"/>
                  <a:pt x="2288952" y="261557"/>
                  <a:pt x="2286285" y="265272"/>
                </a:cubicBezTo>
                <a:cubicBezTo>
                  <a:pt x="2283142" y="269082"/>
                  <a:pt x="2280761" y="273177"/>
                  <a:pt x="2279046" y="277749"/>
                </a:cubicBezTo>
                <a:cubicBezTo>
                  <a:pt x="2276189" y="279654"/>
                  <a:pt x="2274284" y="282131"/>
                  <a:pt x="2273141" y="284893"/>
                </a:cubicBezTo>
                <a:cubicBezTo>
                  <a:pt x="2272093" y="287560"/>
                  <a:pt x="2271617" y="290418"/>
                  <a:pt x="2272093" y="293370"/>
                </a:cubicBezTo>
                <a:cubicBezTo>
                  <a:pt x="2271617" y="292227"/>
                  <a:pt x="2271617" y="291180"/>
                  <a:pt x="2271617" y="289751"/>
                </a:cubicBezTo>
                <a:cubicBezTo>
                  <a:pt x="2271617" y="288227"/>
                  <a:pt x="2271426" y="286512"/>
                  <a:pt x="2270950" y="284893"/>
                </a:cubicBezTo>
                <a:cubicBezTo>
                  <a:pt x="2270950" y="284322"/>
                  <a:pt x="2270759" y="284322"/>
                  <a:pt x="2270283" y="284322"/>
                </a:cubicBezTo>
                <a:cubicBezTo>
                  <a:pt x="2269616" y="286036"/>
                  <a:pt x="2269521" y="286893"/>
                  <a:pt x="2269616" y="287941"/>
                </a:cubicBezTo>
                <a:cubicBezTo>
                  <a:pt x="2269616" y="288513"/>
                  <a:pt x="2269616" y="289751"/>
                  <a:pt x="2268950" y="291180"/>
                </a:cubicBezTo>
                <a:lnTo>
                  <a:pt x="2266759" y="291180"/>
                </a:lnTo>
                <a:cubicBezTo>
                  <a:pt x="2266092" y="291180"/>
                  <a:pt x="2264283" y="290227"/>
                  <a:pt x="2261616" y="288513"/>
                </a:cubicBezTo>
                <a:cubicBezTo>
                  <a:pt x="2258949" y="286512"/>
                  <a:pt x="2256948" y="285846"/>
                  <a:pt x="2256282" y="285846"/>
                </a:cubicBezTo>
                <a:cubicBezTo>
                  <a:pt x="2255615" y="285846"/>
                  <a:pt x="2255043" y="286131"/>
                  <a:pt x="2254567" y="286417"/>
                </a:cubicBezTo>
                <a:cubicBezTo>
                  <a:pt x="2254281" y="286608"/>
                  <a:pt x="2253519" y="286608"/>
                  <a:pt x="2252567" y="286608"/>
                </a:cubicBezTo>
                <a:cubicBezTo>
                  <a:pt x="2248947" y="286608"/>
                  <a:pt x="2246661" y="283655"/>
                  <a:pt x="2245804" y="277083"/>
                </a:cubicBezTo>
                <a:cubicBezTo>
                  <a:pt x="2245137" y="270415"/>
                  <a:pt x="2244756" y="267272"/>
                  <a:pt x="2244375" y="267177"/>
                </a:cubicBezTo>
                <a:cubicBezTo>
                  <a:pt x="2243994" y="257652"/>
                  <a:pt x="2249519" y="235077"/>
                  <a:pt x="2260663" y="199740"/>
                </a:cubicBezTo>
                <a:cubicBezTo>
                  <a:pt x="2271712" y="164211"/>
                  <a:pt x="2277046" y="145447"/>
                  <a:pt x="2276474" y="143447"/>
                </a:cubicBezTo>
                <a:lnTo>
                  <a:pt x="2276474" y="138780"/>
                </a:lnTo>
                <a:cubicBezTo>
                  <a:pt x="2276189" y="138113"/>
                  <a:pt x="2275998" y="137922"/>
                  <a:pt x="2276284" y="138113"/>
                </a:cubicBezTo>
                <a:cubicBezTo>
                  <a:pt x="2276284" y="138113"/>
                  <a:pt x="2275998" y="138113"/>
                  <a:pt x="2275236" y="138113"/>
                </a:cubicBezTo>
                <a:cubicBezTo>
                  <a:pt x="2272569" y="138113"/>
                  <a:pt x="2270188" y="138780"/>
                  <a:pt x="2267902" y="139732"/>
                </a:cubicBezTo>
                <a:cubicBezTo>
                  <a:pt x="2265616" y="140589"/>
                  <a:pt x="2263425" y="141161"/>
                  <a:pt x="2261044" y="141828"/>
                </a:cubicBezTo>
                <a:lnTo>
                  <a:pt x="2252567" y="143637"/>
                </a:lnTo>
                <a:lnTo>
                  <a:pt x="2249709" y="147352"/>
                </a:lnTo>
                <a:lnTo>
                  <a:pt x="2247328" y="145352"/>
                </a:lnTo>
                <a:cubicBezTo>
                  <a:pt x="2243613" y="145352"/>
                  <a:pt x="2241613" y="145066"/>
                  <a:pt x="2240851" y="145066"/>
                </a:cubicBezTo>
                <a:cubicBezTo>
                  <a:pt x="2235326" y="145066"/>
                  <a:pt x="2231612" y="143733"/>
                  <a:pt x="2229707" y="141542"/>
                </a:cubicBezTo>
                <a:cubicBezTo>
                  <a:pt x="2227802" y="139446"/>
                  <a:pt x="2223230" y="137827"/>
                  <a:pt x="2216086" y="136398"/>
                </a:cubicBezTo>
                <a:cubicBezTo>
                  <a:pt x="2214943" y="135922"/>
                  <a:pt x="2214181" y="135255"/>
                  <a:pt x="2213324" y="134398"/>
                </a:cubicBezTo>
                <a:cubicBezTo>
                  <a:pt x="2212276" y="133541"/>
                  <a:pt x="2211895" y="132684"/>
                  <a:pt x="2211895" y="132112"/>
                </a:cubicBezTo>
                <a:cubicBezTo>
                  <a:pt x="2211895" y="129255"/>
                  <a:pt x="2212943" y="126588"/>
                  <a:pt x="2215515" y="124397"/>
                </a:cubicBezTo>
                <a:cubicBezTo>
                  <a:pt x="2217705" y="122206"/>
                  <a:pt x="2220277" y="120873"/>
                  <a:pt x="2222849" y="119825"/>
                </a:cubicBezTo>
                <a:cubicBezTo>
                  <a:pt x="2234945" y="115919"/>
                  <a:pt x="2245137" y="111729"/>
                  <a:pt x="2253424" y="107728"/>
                </a:cubicBezTo>
                <a:cubicBezTo>
                  <a:pt x="2261616" y="103918"/>
                  <a:pt x="2270569" y="100394"/>
                  <a:pt x="2279523" y="97060"/>
                </a:cubicBezTo>
                <a:cubicBezTo>
                  <a:pt x="2280094" y="97060"/>
                  <a:pt x="2280666" y="96298"/>
                  <a:pt x="2281428" y="95250"/>
                </a:cubicBezTo>
                <a:cubicBezTo>
                  <a:pt x="2282285" y="93726"/>
                  <a:pt x="2282570" y="92964"/>
                  <a:pt x="2282570" y="92679"/>
                </a:cubicBezTo>
                <a:cubicBezTo>
                  <a:pt x="2283428" y="91726"/>
                  <a:pt x="2285047" y="91155"/>
                  <a:pt x="2287428" y="90678"/>
                </a:cubicBezTo>
                <a:cubicBezTo>
                  <a:pt x="2289809" y="90393"/>
                  <a:pt x="2291429" y="90202"/>
                  <a:pt x="2291429" y="90202"/>
                </a:cubicBezTo>
                <a:cubicBezTo>
                  <a:pt x="2292572" y="90202"/>
                  <a:pt x="2295810" y="90012"/>
                  <a:pt x="2301049" y="89821"/>
                </a:cubicBezTo>
                <a:close/>
                <a:moveTo>
                  <a:pt x="929069" y="86296"/>
                </a:moveTo>
                <a:cubicBezTo>
                  <a:pt x="930877" y="86296"/>
                  <a:pt x="935068" y="87820"/>
                  <a:pt x="941450" y="90678"/>
                </a:cubicBezTo>
                <a:cubicBezTo>
                  <a:pt x="947927" y="93250"/>
                  <a:pt x="951070" y="94964"/>
                  <a:pt x="951070" y="94964"/>
                </a:cubicBezTo>
                <a:cubicBezTo>
                  <a:pt x="951070" y="94964"/>
                  <a:pt x="950500" y="96297"/>
                  <a:pt x="948880" y="99631"/>
                </a:cubicBezTo>
                <a:cubicBezTo>
                  <a:pt x="947546" y="103251"/>
                  <a:pt x="946975" y="105251"/>
                  <a:pt x="946975" y="105441"/>
                </a:cubicBezTo>
                <a:cubicBezTo>
                  <a:pt x="947070" y="105632"/>
                  <a:pt x="947260" y="108870"/>
                  <a:pt x="947641" y="114395"/>
                </a:cubicBezTo>
                <a:cubicBezTo>
                  <a:pt x="947833" y="123730"/>
                  <a:pt x="947546" y="132588"/>
                  <a:pt x="946498" y="141065"/>
                </a:cubicBezTo>
                <a:cubicBezTo>
                  <a:pt x="945451" y="149923"/>
                  <a:pt x="944212" y="159067"/>
                  <a:pt x="942879" y="168021"/>
                </a:cubicBezTo>
                <a:cubicBezTo>
                  <a:pt x="941737" y="173640"/>
                  <a:pt x="940879" y="182403"/>
                  <a:pt x="939545" y="194024"/>
                </a:cubicBezTo>
                <a:cubicBezTo>
                  <a:pt x="938212" y="205644"/>
                  <a:pt x="936687" y="216027"/>
                  <a:pt x="935354" y="225457"/>
                </a:cubicBezTo>
                <a:cubicBezTo>
                  <a:pt x="930306" y="226790"/>
                  <a:pt x="928020" y="232124"/>
                  <a:pt x="928591" y="242221"/>
                </a:cubicBezTo>
                <a:cubicBezTo>
                  <a:pt x="929069" y="252317"/>
                  <a:pt x="925543" y="257270"/>
                  <a:pt x="918114" y="257270"/>
                </a:cubicBezTo>
                <a:lnTo>
                  <a:pt x="916495" y="257270"/>
                </a:lnTo>
                <a:lnTo>
                  <a:pt x="915447" y="257270"/>
                </a:lnTo>
                <a:cubicBezTo>
                  <a:pt x="914589" y="259080"/>
                  <a:pt x="913447" y="261175"/>
                  <a:pt x="912113" y="262890"/>
                </a:cubicBezTo>
                <a:cubicBezTo>
                  <a:pt x="910875" y="264795"/>
                  <a:pt x="908970" y="267271"/>
                  <a:pt x="906684" y="270319"/>
                </a:cubicBezTo>
                <a:cubicBezTo>
                  <a:pt x="904303" y="269653"/>
                  <a:pt x="902780" y="269081"/>
                  <a:pt x="902016" y="268224"/>
                </a:cubicBezTo>
                <a:cubicBezTo>
                  <a:pt x="901350" y="267271"/>
                  <a:pt x="899635" y="267271"/>
                  <a:pt x="896778" y="267557"/>
                </a:cubicBezTo>
                <a:lnTo>
                  <a:pt x="894016" y="269653"/>
                </a:lnTo>
                <a:cubicBezTo>
                  <a:pt x="889254" y="264890"/>
                  <a:pt x="886206" y="253365"/>
                  <a:pt x="884587" y="235267"/>
                </a:cubicBezTo>
                <a:cubicBezTo>
                  <a:pt x="882966" y="217265"/>
                  <a:pt x="882109" y="203835"/>
                  <a:pt x="882109" y="195739"/>
                </a:cubicBezTo>
                <a:cubicBezTo>
                  <a:pt x="882109" y="187356"/>
                  <a:pt x="883443" y="174879"/>
                  <a:pt x="886300" y="158972"/>
                </a:cubicBezTo>
                <a:cubicBezTo>
                  <a:pt x="888967" y="142780"/>
                  <a:pt x="889825" y="123730"/>
                  <a:pt x="888586" y="101250"/>
                </a:cubicBezTo>
                <a:lnTo>
                  <a:pt x="888586" y="93726"/>
                </a:lnTo>
                <a:cubicBezTo>
                  <a:pt x="899064" y="91535"/>
                  <a:pt x="907255" y="89916"/>
                  <a:pt x="913256" y="88582"/>
                </a:cubicBezTo>
                <a:cubicBezTo>
                  <a:pt x="919162" y="87153"/>
                  <a:pt x="924401" y="86296"/>
                  <a:pt x="929069" y="86296"/>
                </a:cubicBezTo>
                <a:close/>
                <a:moveTo>
                  <a:pt x="1473707" y="86201"/>
                </a:moveTo>
                <a:cubicBezTo>
                  <a:pt x="1476089" y="86201"/>
                  <a:pt x="1486852" y="88011"/>
                  <a:pt x="1505806" y="90869"/>
                </a:cubicBezTo>
                <a:cubicBezTo>
                  <a:pt x="1525047" y="94107"/>
                  <a:pt x="1534477" y="100584"/>
                  <a:pt x="1534477" y="111062"/>
                </a:cubicBezTo>
                <a:cubicBezTo>
                  <a:pt x="1534477" y="111728"/>
                  <a:pt x="1533429" y="113252"/>
                  <a:pt x="1531143" y="116110"/>
                </a:cubicBezTo>
                <a:cubicBezTo>
                  <a:pt x="1528762" y="118777"/>
                  <a:pt x="1526857" y="120587"/>
                  <a:pt x="1525142" y="121253"/>
                </a:cubicBezTo>
                <a:cubicBezTo>
                  <a:pt x="1526476" y="125444"/>
                  <a:pt x="1526285" y="129921"/>
                  <a:pt x="1524476" y="135065"/>
                </a:cubicBezTo>
                <a:cubicBezTo>
                  <a:pt x="1523047" y="140208"/>
                  <a:pt x="1521618" y="145161"/>
                  <a:pt x="1520189" y="150114"/>
                </a:cubicBezTo>
                <a:cubicBezTo>
                  <a:pt x="1517427" y="165068"/>
                  <a:pt x="1512855" y="179737"/>
                  <a:pt x="1506950" y="193929"/>
                </a:cubicBezTo>
                <a:cubicBezTo>
                  <a:pt x="1500950" y="208026"/>
                  <a:pt x="1495329" y="222123"/>
                  <a:pt x="1489614" y="235934"/>
                </a:cubicBezTo>
                <a:cubicBezTo>
                  <a:pt x="1489423" y="236315"/>
                  <a:pt x="1488567" y="236315"/>
                  <a:pt x="1487233" y="235934"/>
                </a:cubicBezTo>
                <a:cubicBezTo>
                  <a:pt x="1485994" y="235172"/>
                  <a:pt x="1485042" y="235172"/>
                  <a:pt x="1484375" y="235934"/>
                </a:cubicBezTo>
                <a:cubicBezTo>
                  <a:pt x="1483138" y="235934"/>
                  <a:pt x="1482470" y="236220"/>
                  <a:pt x="1482184" y="236792"/>
                </a:cubicBezTo>
                <a:cubicBezTo>
                  <a:pt x="1481899" y="237554"/>
                  <a:pt x="1481613" y="238316"/>
                  <a:pt x="1481422" y="238887"/>
                </a:cubicBezTo>
                <a:cubicBezTo>
                  <a:pt x="1481137" y="237363"/>
                  <a:pt x="1480280" y="235934"/>
                  <a:pt x="1479041" y="234220"/>
                </a:cubicBezTo>
                <a:cubicBezTo>
                  <a:pt x="1477899" y="232601"/>
                  <a:pt x="1476660" y="230886"/>
                  <a:pt x="1475232" y="229076"/>
                </a:cubicBezTo>
                <a:cubicBezTo>
                  <a:pt x="1474564" y="230219"/>
                  <a:pt x="1474088" y="231553"/>
                  <a:pt x="1473517" y="232791"/>
                </a:cubicBezTo>
                <a:cubicBezTo>
                  <a:pt x="1473231" y="234125"/>
                  <a:pt x="1472850" y="235363"/>
                  <a:pt x="1472470" y="236601"/>
                </a:cubicBezTo>
                <a:cubicBezTo>
                  <a:pt x="1470659" y="236601"/>
                  <a:pt x="1469992" y="236315"/>
                  <a:pt x="1469611" y="235934"/>
                </a:cubicBezTo>
                <a:cubicBezTo>
                  <a:pt x="1469516" y="235458"/>
                  <a:pt x="1468564" y="235363"/>
                  <a:pt x="1467230" y="235839"/>
                </a:cubicBezTo>
                <a:cubicBezTo>
                  <a:pt x="1459611" y="237649"/>
                  <a:pt x="1455610" y="241364"/>
                  <a:pt x="1454944" y="246698"/>
                </a:cubicBezTo>
                <a:cubicBezTo>
                  <a:pt x="1454276" y="251841"/>
                  <a:pt x="1453895" y="254699"/>
                  <a:pt x="1453705" y="254984"/>
                </a:cubicBezTo>
                <a:cubicBezTo>
                  <a:pt x="1453038" y="255556"/>
                  <a:pt x="1452562" y="255842"/>
                  <a:pt x="1452562" y="255842"/>
                </a:cubicBezTo>
                <a:cubicBezTo>
                  <a:pt x="1452562" y="255842"/>
                  <a:pt x="1451800" y="255937"/>
                  <a:pt x="1451133" y="256127"/>
                </a:cubicBezTo>
                <a:cubicBezTo>
                  <a:pt x="1447323" y="249079"/>
                  <a:pt x="1444942" y="238125"/>
                  <a:pt x="1444561" y="222599"/>
                </a:cubicBezTo>
                <a:cubicBezTo>
                  <a:pt x="1444276" y="207169"/>
                  <a:pt x="1443894" y="194977"/>
                  <a:pt x="1443608" y="185833"/>
                </a:cubicBezTo>
                <a:cubicBezTo>
                  <a:pt x="1444751" y="175641"/>
                  <a:pt x="1445799" y="164878"/>
                  <a:pt x="1447132" y="153257"/>
                </a:cubicBezTo>
                <a:cubicBezTo>
                  <a:pt x="1448275" y="141637"/>
                  <a:pt x="1449418" y="132207"/>
                  <a:pt x="1450562" y="124492"/>
                </a:cubicBezTo>
                <a:lnTo>
                  <a:pt x="1342072" y="139827"/>
                </a:lnTo>
                <a:cubicBezTo>
                  <a:pt x="1341120" y="139827"/>
                  <a:pt x="1340738" y="139637"/>
                  <a:pt x="1340548" y="139160"/>
                </a:cubicBezTo>
                <a:cubicBezTo>
                  <a:pt x="1340357" y="138684"/>
                  <a:pt x="1339786" y="138494"/>
                  <a:pt x="1338547" y="138494"/>
                </a:cubicBezTo>
                <a:cubicBezTo>
                  <a:pt x="1337214" y="138494"/>
                  <a:pt x="1336166" y="139160"/>
                  <a:pt x="1334834" y="140208"/>
                </a:cubicBezTo>
                <a:cubicBezTo>
                  <a:pt x="1333594" y="141351"/>
                  <a:pt x="1331975" y="142018"/>
                  <a:pt x="1331023" y="142018"/>
                </a:cubicBezTo>
                <a:lnTo>
                  <a:pt x="1325784" y="142018"/>
                </a:lnTo>
                <a:cubicBezTo>
                  <a:pt x="1325213" y="141351"/>
                  <a:pt x="1324641" y="140780"/>
                  <a:pt x="1324069" y="140494"/>
                </a:cubicBezTo>
                <a:cubicBezTo>
                  <a:pt x="1323403" y="140208"/>
                  <a:pt x="1323117" y="139256"/>
                  <a:pt x="1323117" y="138017"/>
                </a:cubicBezTo>
                <a:cubicBezTo>
                  <a:pt x="1323117" y="132683"/>
                  <a:pt x="1332643" y="126016"/>
                  <a:pt x="1352073" y="117539"/>
                </a:cubicBezTo>
                <a:cubicBezTo>
                  <a:pt x="1371409" y="109537"/>
                  <a:pt x="1381981" y="104775"/>
                  <a:pt x="1383696" y="104204"/>
                </a:cubicBezTo>
                <a:cubicBezTo>
                  <a:pt x="1391125" y="101918"/>
                  <a:pt x="1399413" y="99727"/>
                  <a:pt x="1407985" y="97536"/>
                </a:cubicBezTo>
                <a:cubicBezTo>
                  <a:pt x="1417034" y="95250"/>
                  <a:pt x="1425511" y="93440"/>
                  <a:pt x="1433417" y="91821"/>
                </a:cubicBezTo>
                <a:cubicBezTo>
                  <a:pt x="1438369" y="91154"/>
                  <a:pt x="1445990" y="90011"/>
                  <a:pt x="1456562" y="88487"/>
                </a:cubicBezTo>
                <a:cubicBezTo>
                  <a:pt x="1467230" y="87059"/>
                  <a:pt x="1472850" y="86201"/>
                  <a:pt x="1473707" y="86201"/>
                </a:cubicBezTo>
                <a:close/>
                <a:moveTo>
                  <a:pt x="5780436" y="83915"/>
                </a:moveTo>
                <a:cubicBezTo>
                  <a:pt x="5782437" y="83915"/>
                  <a:pt x="5789580" y="85153"/>
                  <a:pt x="5801867" y="88106"/>
                </a:cubicBezTo>
                <a:cubicBezTo>
                  <a:pt x="5813964" y="90868"/>
                  <a:pt x="5819870" y="93726"/>
                  <a:pt x="5819870" y="97060"/>
                </a:cubicBezTo>
                <a:cubicBezTo>
                  <a:pt x="5819870" y="100870"/>
                  <a:pt x="5818251" y="103918"/>
                  <a:pt x="5815012" y="106299"/>
                </a:cubicBezTo>
                <a:cubicBezTo>
                  <a:pt x="5811773" y="108585"/>
                  <a:pt x="5808821" y="109728"/>
                  <a:pt x="5806154" y="109728"/>
                </a:cubicBezTo>
                <a:cubicBezTo>
                  <a:pt x="5805011" y="109728"/>
                  <a:pt x="5804153" y="109728"/>
                  <a:pt x="5803201" y="109347"/>
                </a:cubicBezTo>
                <a:cubicBezTo>
                  <a:pt x="5802439" y="109156"/>
                  <a:pt x="5801582" y="109061"/>
                  <a:pt x="5800725" y="109061"/>
                </a:cubicBezTo>
                <a:cubicBezTo>
                  <a:pt x="5799010" y="109061"/>
                  <a:pt x="5798057" y="109347"/>
                  <a:pt x="5797867" y="109918"/>
                </a:cubicBezTo>
                <a:cubicBezTo>
                  <a:pt x="5797772" y="110680"/>
                  <a:pt x="5796438" y="112014"/>
                  <a:pt x="5794438" y="113252"/>
                </a:cubicBezTo>
                <a:cubicBezTo>
                  <a:pt x="5793676" y="110014"/>
                  <a:pt x="5787961" y="106585"/>
                  <a:pt x="5777388" y="102298"/>
                </a:cubicBezTo>
                <a:cubicBezTo>
                  <a:pt x="5766911" y="98107"/>
                  <a:pt x="5758624" y="97060"/>
                  <a:pt x="5752337" y="98298"/>
                </a:cubicBezTo>
                <a:lnTo>
                  <a:pt x="5752337" y="94297"/>
                </a:lnTo>
                <a:cubicBezTo>
                  <a:pt x="5755385" y="91821"/>
                  <a:pt x="5759672" y="89440"/>
                  <a:pt x="5765387" y="87154"/>
                </a:cubicBezTo>
                <a:cubicBezTo>
                  <a:pt x="5771007" y="84868"/>
                  <a:pt x="5776055" y="83915"/>
                  <a:pt x="5780436" y="83915"/>
                </a:cubicBezTo>
                <a:close/>
                <a:moveTo>
                  <a:pt x="1630489" y="83058"/>
                </a:moveTo>
                <a:cubicBezTo>
                  <a:pt x="1633918" y="83058"/>
                  <a:pt x="1637728" y="84582"/>
                  <a:pt x="1641823" y="88011"/>
                </a:cubicBezTo>
                <a:cubicBezTo>
                  <a:pt x="1646110" y="91059"/>
                  <a:pt x="1648396" y="93345"/>
                  <a:pt x="1649253" y="94393"/>
                </a:cubicBezTo>
                <a:lnTo>
                  <a:pt x="1648396" y="110300"/>
                </a:lnTo>
                <a:lnTo>
                  <a:pt x="1649253" y="136208"/>
                </a:lnTo>
                <a:cubicBezTo>
                  <a:pt x="1644776" y="149066"/>
                  <a:pt x="1641823" y="162973"/>
                  <a:pt x="1640014" y="177832"/>
                </a:cubicBezTo>
                <a:cubicBezTo>
                  <a:pt x="1638204" y="192881"/>
                  <a:pt x="1636299" y="207073"/>
                  <a:pt x="1634299" y="220980"/>
                </a:cubicBezTo>
                <a:cubicBezTo>
                  <a:pt x="1633537" y="228314"/>
                  <a:pt x="1632870" y="235744"/>
                  <a:pt x="1632584" y="243459"/>
                </a:cubicBezTo>
                <a:cubicBezTo>
                  <a:pt x="1632394" y="250984"/>
                  <a:pt x="1632108" y="258890"/>
                  <a:pt x="1631346" y="267081"/>
                </a:cubicBezTo>
                <a:cubicBezTo>
                  <a:pt x="1634489" y="265462"/>
                  <a:pt x="1636871" y="264605"/>
                  <a:pt x="1638204" y="264128"/>
                </a:cubicBezTo>
                <a:cubicBezTo>
                  <a:pt x="1639728" y="263366"/>
                  <a:pt x="1641919" y="262509"/>
                  <a:pt x="1644776" y="260985"/>
                </a:cubicBezTo>
                <a:cubicBezTo>
                  <a:pt x="1648777" y="258794"/>
                  <a:pt x="1654492" y="256794"/>
                  <a:pt x="1662207" y="255080"/>
                </a:cubicBezTo>
                <a:cubicBezTo>
                  <a:pt x="1670113" y="253079"/>
                  <a:pt x="1675732" y="252222"/>
                  <a:pt x="1679542" y="252222"/>
                </a:cubicBezTo>
                <a:cubicBezTo>
                  <a:pt x="1687448" y="252222"/>
                  <a:pt x="1691354" y="253079"/>
                  <a:pt x="1691258" y="255365"/>
                </a:cubicBezTo>
                <a:cubicBezTo>
                  <a:pt x="1691068" y="257747"/>
                  <a:pt x="1690877" y="258604"/>
                  <a:pt x="1690877" y="258604"/>
                </a:cubicBezTo>
                <a:cubicBezTo>
                  <a:pt x="1690877" y="258604"/>
                  <a:pt x="1696688" y="262604"/>
                  <a:pt x="1707736" y="268986"/>
                </a:cubicBezTo>
                <a:cubicBezTo>
                  <a:pt x="1706879" y="275749"/>
                  <a:pt x="1700307" y="280130"/>
                  <a:pt x="1687925" y="281940"/>
                </a:cubicBezTo>
                <a:cubicBezTo>
                  <a:pt x="1675732" y="283845"/>
                  <a:pt x="1666779" y="284798"/>
                  <a:pt x="1660588" y="284798"/>
                </a:cubicBezTo>
                <a:cubicBezTo>
                  <a:pt x="1659159" y="284798"/>
                  <a:pt x="1655825" y="284131"/>
                  <a:pt x="1649729" y="283464"/>
                </a:cubicBezTo>
                <a:cubicBezTo>
                  <a:pt x="1643729" y="282321"/>
                  <a:pt x="1640109" y="281654"/>
                  <a:pt x="1639061" y="281654"/>
                </a:cubicBezTo>
                <a:cubicBezTo>
                  <a:pt x="1632870" y="281654"/>
                  <a:pt x="1629917" y="283655"/>
                  <a:pt x="1630775" y="286798"/>
                </a:cubicBezTo>
                <a:cubicBezTo>
                  <a:pt x="1631346" y="290227"/>
                  <a:pt x="1630393" y="294037"/>
                  <a:pt x="1627726" y="298418"/>
                </a:cubicBezTo>
                <a:cubicBezTo>
                  <a:pt x="1628012" y="309277"/>
                  <a:pt x="1628107" y="321945"/>
                  <a:pt x="1628298" y="336709"/>
                </a:cubicBezTo>
                <a:cubicBezTo>
                  <a:pt x="1628488" y="351377"/>
                  <a:pt x="1628107" y="362522"/>
                  <a:pt x="1627155" y="370618"/>
                </a:cubicBezTo>
                <a:cubicBezTo>
                  <a:pt x="1627060" y="375285"/>
                  <a:pt x="1624488" y="379095"/>
                  <a:pt x="1620011" y="382429"/>
                </a:cubicBezTo>
                <a:cubicBezTo>
                  <a:pt x="1615725" y="385572"/>
                  <a:pt x="1611153" y="387096"/>
                  <a:pt x="1606486" y="387096"/>
                </a:cubicBezTo>
                <a:cubicBezTo>
                  <a:pt x="1593341" y="387096"/>
                  <a:pt x="1584673" y="372904"/>
                  <a:pt x="1580387" y="344424"/>
                </a:cubicBezTo>
                <a:cubicBezTo>
                  <a:pt x="1576196" y="315754"/>
                  <a:pt x="1574005" y="297942"/>
                  <a:pt x="1573815" y="290989"/>
                </a:cubicBezTo>
                <a:cubicBezTo>
                  <a:pt x="1573434" y="267462"/>
                  <a:pt x="1573148" y="253556"/>
                  <a:pt x="1573529" y="249174"/>
                </a:cubicBezTo>
                <a:cubicBezTo>
                  <a:pt x="1573529" y="244888"/>
                  <a:pt x="1574196" y="236125"/>
                  <a:pt x="1575530" y="222790"/>
                </a:cubicBezTo>
                <a:lnTo>
                  <a:pt x="1576577" y="205359"/>
                </a:lnTo>
                <a:cubicBezTo>
                  <a:pt x="1552003" y="217170"/>
                  <a:pt x="1528667" y="235172"/>
                  <a:pt x="1506093" y="260033"/>
                </a:cubicBezTo>
                <a:cubicBezTo>
                  <a:pt x="1483709" y="284702"/>
                  <a:pt x="1453800" y="307181"/>
                  <a:pt x="1415986" y="327851"/>
                </a:cubicBezTo>
                <a:cubicBezTo>
                  <a:pt x="1413509" y="329184"/>
                  <a:pt x="1409985" y="330708"/>
                  <a:pt x="1405508" y="331851"/>
                </a:cubicBezTo>
                <a:cubicBezTo>
                  <a:pt x="1401414" y="333185"/>
                  <a:pt x="1396936" y="335185"/>
                  <a:pt x="1392268" y="337471"/>
                </a:cubicBezTo>
                <a:cubicBezTo>
                  <a:pt x="1386173" y="340233"/>
                  <a:pt x="1378743" y="344329"/>
                  <a:pt x="1370362" y="349091"/>
                </a:cubicBezTo>
                <a:cubicBezTo>
                  <a:pt x="1362075" y="353949"/>
                  <a:pt x="1357407" y="356330"/>
                  <a:pt x="1356169" y="356330"/>
                </a:cubicBezTo>
                <a:lnTo>
                  <a:pt x="1347882" y="356330"/>
                </a:lnTo>
                <a:cubicBezTo>
                  <a:pt x="1347025" y="356330"/>
                  <a:pt x="1344929" y="354330"/>
                  <a:pt x="1341120" y="350615"/>
                </a:cubicBezTo>
                <a:cubicBezTo>
                  <a:pt x="1337786" y="346805"/>
                  <a:pt x="1335880" y="344710"/>
                  <a:pt x="1335880" y="344043"/>
                </a:cubicBezTo>
                <a:cubicBezTo>
                  <a:pt x="1335880" y="338233"/>
                  <a:pt x="1337786" y="336042"/>
                  <a:pt x="1341310" y="336518"/>
                </a:cubicBezTo>
                <a:cubicBezTo>
                  <a:pt x="1345120" y="337185"/>
                  <a:pt x="1348072" y="335375"/>
                  <a:pt x="1349977" y="331756"/>
                </a:cubicBezTo>
                <a:cubicBezTo>
                  <a:pt x="1351597" y="328517"/>
                  <a:pt x="1353121" y="325088"/>
                  <a:pt x="1354168" y="320516"/>
                </a:cubicBezTo>
                <a:cubicBezTo>
                  <a:pt x="1355216" y="316040"/>
                  <a:pt x="1355502" y="311658"/>
                  <a:pt x="1355502" y="307086"/>
                </a:cubicBezTo>
                <a:lnTo>
                  <a:pt x="1362550" y="226505"/>
                </a:lnTo>
                <a:cubicBezTo>
                  <a:pt x="1362550" y="219361"/>
                  <a:pt x="1366932" y="213646"/>
                  <a:pt x="1375695" y="209359"/>
                </a:cubicBezTo>
                <a:cubicBezTo>
                  <a:pt x="1384172" y="205264"/>
                  <a:pt x="1390744" y="203073"/>
                  <a:pt x="1395126" y="203073"/>
                </a:cubicBezTo>
                <a:cubicBezTo>
                  <a:pt x="1398364" y="203073"/>
                  <a:pt x="1403508" y="204121"/>
                  <a:pt x="1410938" y="206693"/>
                </a:cubicBezTo>
                <a:cubicBezTo>
                  <a:pt x="1418272" y="209359"/>
                  <a:pt x="1421891" y="214027"/>
                  <a:pt x="1421891" y="221171"/>
                </a:cubicBezTo>
                <a:cubicBezTo>
                  <a:pt x="1421891" y="231934"/>
                  <a:pt x="1420177" y="246126"/>
                  <a:pt x="1416271" y="263366"/>
                </a:cubicBezTo>
                <a:cubicBezTo>
                  <a:pt x="1412938" y="281083"/>
                  <a:pt x="1410366" y="292037"/>
                  <a:pt x="1409032" y="297180"/>
                </a:cubicBezTo>
                <a:cubicBezTo>
                  <a:pt x="1408651" y="297561"/>
                  <a:pt x="1409319" y="297561"/>
                  <a:pt x="1410842" y="297561"/>
                </a:cubicBezTo>
                <a:cubicBezTo>
                  <a:pt x="1411509" y="297561"/>
                  <a:pt x="1420463" y="291560"/>
                  <a:pt x="1438084" y="279464"/>
                </a:cubicBezTo>
                <a:cubicBezTo>
                  <a:pt x="1455705" y="267462"/>
                  <a:pt x="1470278" y="258509"/>
                  <a:pt x="1481518" y="252413"/>
                </a:cubicBezTo>
                <a:cubicBezTo>
                  <a:pt x="1491805" y="247269"/>
                  <a:pt x="1508665" y="237458"/>
                  <a:pt x="1532286" y="222504"/>
                </a:cubicBezTo>
                <a:cubicBezTo>
                  <a:pt x="1555908" y="207455"/>
                  <a:pt x="1570767" y="198120"/>
                  <a:pt x="1576768" y="194215"/>
                </a:cubicBezTo>
                <a:cubicBezTo>
                  <a:pt x="1577339" y="192024"/>
                  <a:pt x="1578387" y="186976"/>
                  <a:pt x="1579625" y="179451"/>
                </a:cubicBezTo>
                <a:cubicBezTo>
                  <a:pt x="1580768" y="171641"/>
                  <a:pt x="1581340" y="164402"/>
                  <a:pt x="1581626" y="157353"/>
                </a:cubicBezTo>
                <a:cubicBezTo>
                  <a:pt x="1582292" y="148019"/>
                  <a:pt x="1583435" y="139351"/>
                  <a:pt x="1585055" y="131159"/>
                </a:cubicBezTo>
                <a:cubicBezTo>
                  <a:pt x="1586579" y="123254"/>
                  <a:pt x="1587340" y="118586"/>
                  <a:pt x="1587340" y="117920"/>
                </a:cubicBezTo>
                <a:cubicBezTo>
                  <a:pt x="1587340" y="116681"/>
                  <a:pt x="1586674" y="114776"/>
                  <a:pt x="1585817" y="112014"/>
                </a:cubicBezTo>
                <a:cubicBezTo>
                  <a:pt x="1584483" y="109537"/>
                  <a:pt x="1583626" y="107156"/>
                  <a:pt x="1583054" y="104870"/>
                </a:cubicBezTo>
                <a:cubicBezTo>
                  <a:pt x="1588579" y="102680"/>
                  <a:pt x="1595532" y="98298"/>
                  <a:pt x="1603819" y="92393"/>
                </a:cubicBezTo>
                <a:cubicBezTo>
                  <a:pt x="1611725" y="86011"/>
                  <a:pt x="1620868" y="83058"/>
                  <a:pt x="1630489" y="83058"/>
                </a:cubicBezTo>
                <a:close/>
                <a:moveTo>
                  <a:pt x="700278" y="79343"/>
                </a:moveTo>
                <a:cubicBezTo>
                  <a:pt x="706373" y="79343"/>
                  <a:pt x="713613" y="81343"/>
                  <a:pt x="721899" y="85344"/>
                </a:cubicBezTo>
                <a:cubicBezTo>
                  <a:pt x="730281" y="89249"/>
                  <a:pt x="734377" y="91344"/>
                  <a:pt x="734377" y="91344"/>
                </a:cubicBezTo>
                <a:cubicBezTo>
                  <a:pt x="734377" y="91344"/>
                  <a:pt x="735043" y="91535"/>
                  <a:pt x="735520" y="91916"/>
                </a:cubicBezTo>
                <a:cubicBezTo>
                  <a:pt x="735329" y="95821"/>
                  <a:pt x="732281" y="100584"/>
                  <a:pt x="726662" y="106584"/>
                </a:cubicBezTo>
                <a:cubicBezTo>
                  <a:pt x="720756" y="112490"/>
                  <a:pt x="717422" y="116967"/>
                  <a:pt x="715898" y="120205"/>
                </a:cubicBezTo>
                <a:cubicBezTo>
                  <a:pt x="710850" y="133255"/>
                  <a:pt x="705039" y="147351"/>
                  <a:pt x="698562" y="162687"/>
                </a:cubicBezTo>
                <a:cubicBezTo>
                  <a:pt x="691705" y="177736"/>
                  <a:pt x="685704" y="191833"/>
                  <a:pt x="679799" y="204597"/>
                </a:cubicBezTo>
                <a:cubicBezTo>
                  <a:pt x="677226" y="209550"/>
                  <a:pt x="668368" y="223933"/>
                  <a:pt x="653509" y="247840"/>
                </a:cubicBezTo>
                <a:cubicBezTo>
                  <a:pt x="638460" y="271748"/>
                  <a:pt x="627601" y="283750"/>
                  <a:pt x="620459" y="283750"/>
                </a:cubicBezTo>
                <a:cubicBezTo>
                  <a:pt x="619314" y="283750"/>
                  <a:pt x="618457" y="283273"/>
                  <a:pt x="617505" y="282321"/>
                </a:cubicBezTo>
                <a:cubicBezTo>
                  <a:pt x="616838" y="281559"/>
                  <a:pt x="615981" y="281178"/>
                  <a:pt x="614838" y="281178"/>
                </a:cubicBezTo>
                <a:cubicBezTo>
                  <a:pt x="614076" y="281178"/>
                  <a:pt x="612742" y="281654"/>
                  <a:pt x="611219" y="282988"/>
                </a:cubicBezTo>
                <a:cubicBezTo>
                  <a:pt x="609789" y="284226"/>
                  <a:pt x="608361" y="285654"/>
                  <a:pt x="607218" y="287178"/>
                </a:cubicBezTo>
                <a:cubicBezTo>
                  <a:pt x="607027" y="286321"/>
                  <a:pt x="606551" y="285464"/>
                  <a:pt x="606265" y="284416"/>
                </a:cubicBezTo>
                <a:cubicBezTo>
                  <a:pt x="605789" y="283750"/>
                  <a:pt x="605599" y="282607"/>
                  <a:pt x="605599" y="281559"/>
                </a:cubicBezTo>
                <a:cubicBezTo>
                  <a:pt x="605599" y="274605"/>
                  <a:pt x="608266" y="264509"/>
                  <a:pt x="613599" y="250698"/>
                </a:cubicBezTo>
                <a:cubicBezTo>
                  <a:pt x="619219" y="236696"/>
                  <a:pt x="622173" y="228028"/>
                  <a:pt x="623125" y="224885"/>
                </a:cubicBezTo>
                <a:cubicBezTo>
                  <a:pt x="629792" y="206026"/>
                  <a:pt x="637126" y="187738"/>
                  <a:pt x="644461" y="169830"/>
                </a:cubicBezTo>
                <a:cubicBezTo>
                  <a:pt x="652082" y="152114"/>
                  <a:pt x="658653" y="134397"/>
                  <a:pt x="663797" y="117252"/>
                </a:cubicBezTo>
                <a:cubicBezTo>
                  <a:pt x="663797" y="115728"/>
                  <a:pt x="663797" y="114966"/>
                  <a:pt x="664083" y="114490"/>
                </a:cubicBezTo>
                <a:cubicBezTo>
                  <a:pt x="664178" y="114395"/>
                  <a:pt x="663702" y="114395"/>
                  <a:pt x="662463" y="114395"/>
                </a:cubicBezTo>
                <a:cubicBezTo>
                  <a:pt x="656272" y="114395"/>
                  <a:pt x="632460" y="121062"/>
                  <a:pt x="590930" y="133826"/>
                </a:cubicBezTo>
                <a:cubicBezTo>
                  <a:pt x="589311" y="133826"/>
                  <a:pt x="587120" y="133255"/>
                  <a:pt x="584263" y="131921"/>
                </a:cubicBezTo>
                <a:cubicBezTo>
                  <a:pt x="581500" y="130587"/>
                  <a:pt x="579976" y="130111"/>
                  <a:pt x="578928" y="130111"/>
                </a:cubicBezTo>
                <a:cubicBezTo>
                  <a:pt x="577881" y="130111"/>
                  <a:pt x="577500" y="130111"/>
                  <a:pt x="577786" y="130302"/>
                </a:cubicBezTo>
                <a:cubicBezTo>
                  <a:pt x="577976" y="130492"/>
                  <a:pt x="577595" y="130873"/>
                  <a:pt x="576071" y="130873"/>
                </a:cubicBezTo>
                <a:cubicBezTo>
                  <a:pt x="573975" y="130873"/>
                  <a:pt x="572737" y="130111"/>
                  <a:pt x="572642" y="128301"/>
                </a:cubicBezTo>
                <a:cubicBezTo>
                  <a:pt x="572262" y="126301"/>
                  <a:pt x="571975" y="124968"/>
                  <a:pt x="571118" y="123825"/>
                </a:cubicBezTo>
                <a:cubicBezTo>
                  <a:pt x="593311" y="107442"/>
                  <a:pt x="615125" y="95726"/>
                  <a:pt x="636460" y="89249"/>
                </a:cubicBezTo>
                <a:cubicBezTo>
                  <a:pt x="657700" y="82962"/>
                  <a:pt x="678942" y="79343"/>
                  <a:pt x="700278" y="79343"/>
                </a:cubicBezTo>
                <a:close/>
                <a:moveTo>
                  <a:pt x="1032509" y="76295"/>
                </a:moveTo>
                <a:cubicBezTo>
                  <a:pt x="1036795" y="76295"/>
                  <a:pt x="1040701" y="76867"/>
                  <a:pt x="1043939" y="78391"/>
                </a:cubicBezTo>
                <a:cubicBezTo>
                  <a:pt x="1046987" y="79915"/>
                  <a:pt x="1050227" y="81915"/>
                  <a:pt x="1053178" y="85439"/>
                </a:cubicBezTo>
                <a:cubicBezTo>
                  <a:pt x="1059179" y="84011"/>
                  <a:pt x="1066704" y="87249"/>
                  <a:pt x="1075657" y="95441"/>
                </a:cubicBezTo>
                <a:cubicBezTo>
                  <a:pt x="1084706" y="103156"/>
                  <a:pt x="1089088" y="111062"/>
                  <a:pt x="1089088" y="118681"/>
                </a:cubicBezTo>
                <a:cubicBezTo>
                  <a:pt x="1089088" y="133064"/>
                  <a:pt x="1080420" y="151638"/>
                  <a:pt x="1062989" y="174022"/>
                </a:cubicBezTo>
                <a:cubicBezTo>
                  <a:pt x="1045558" y="196501"/>
                  <a:pt x="1029461" y="207931"/>
                  <a:pt x="1014412" y="207931"/>
                </a:cubicBezTo>
                <a:cubicBezTo>
                  <a:pt x="1000886" y="207931"/>
                  <a:pt x="988980" y="203264"/>
                  <a:pt x="979074" y="193929"/>
                </a:cubicBezTo>
                <a:cubicBezTo>
                  <a:pt x="968978" y="184499"/>
                  <a:pt x="963834" y="172593"/>
                  <a:pt x="963834" y="158306"/>
                </a:cubicBezTo>
                <a:cubicBezTo>
                  <a:pt x="963834" y="145923"/>
                  <a:pt x="966978" y="132302"/>
                  <a:pt x="973645" y="116967"/>
                </a:cubicBezTo>
                <a:cubicBezTo>
                  <a:pt x="980312" y="101822"/>
                  <a:pt x="987742" y="90487"/>
                  <a:pt x="996029" y="82296"/>
                </a:cubicBezTo>
                <a:cubicBezTo>
                  <a:pt x="997553" y="80105"/>
                  <a:pt x="999743" y="79439"/>
                  <a:pt x="1002315" y="79915"/>
                </a:cubicBezTo>
                <a:cubicBezTo>
                  <a:pt x="1004791" y="80486"/>
                  <a:pt x="1006982" y="80105"/>
                  <a:pt x="1009173" y="79915"/>
                </a:cubicBezTo>
                <a:cubicBezTo>
                  <a:pt x="1009649" y="79248"/>
                  <a:pt x="1013364" y="78962"/>
                  <a:pt x="1019936" y="77724"/>
                </a:cubicBezTo>
                <a:cubicBezTo>
                  <a:pt x="1026413" y="76676"/>
                  <a:pt x="1030795" y="76295"/>
                  <a:pt x="1032509" y="76295"/>
                </a:cubicBezTo>
                <a:close/>
                <a:moveTo>
                  <a:pt x="5310568" y="71247"/>
                </a:moveTo>
                <a:cubicBezTo>
                  <a:pt x="5311235" y="71247"/>
                  <a:pt x="5314188" y="71914"/>
                  <a:pt x="5318569" y="72961"/>
                </a:cubicBezTo>
                <a:cubicBezTo>
                  <a:pt x="5323141" y="74200"/>
                  <a:pt x="5327428" y="74962"/>
                  <a:pt x="5330571" y="75724"/>
                </a:cubicBezTo>
                <a:cubicBezTo>
                  <a:pt x="5336572" y="76200"/>
                  <a:pt x="5344287" y="76771"/>
                  <a:pt x="5354002" y="77248"/>
                </a:cubicBezTo>
                <a:cubicBezTo>
                  <a:pt x="5363718" y="77914"/>
                  <a:pt x="5370290" y="81820"/>
                  <a:pt x="5373814" y="88963"/>
                </a:cubicBezTo>
                <a:cubicBezTo>
                  <a:pt x="5373433" y="91726"/>
                  <a:pt x="5374005" y="94583"/>
                  <a:pt x="5375339" y="97917"/>
                </a:cubicBezTo>
                <a:cubicBezTo>
                  <a:pt x="5377053" y="100870"/>
                  <a:pt x="5377434" y="102965"/>
                  <a:pt x="5377434" y="104013"/>
                </a:cubicBezTo>
                <a:cubicBezTo>
                  <a:pt x="5377434" y="121158"/>
                  <a:pt x="5367909" y="142684"/>
                  <a:pt x="5348668" y="169069"/>
                </a:cubicBezTo>
                <a:cubicBezTo>
                  <a:pt x="5329333" y="195453"/>
                  <a:pt x="5309425" y="208597"/>
                  <a:pt x="5289328" y="208597"/>
                </a:cubicBezTo>
                <a:cubicBezTo>
                  <a:pt x="5285899" y="208597"/>
                  <a:pt x="5282565" y="207931"/>
                  <a:pt x="5279136" y="206026"/>
                </a:cubicBezTo>
                <a:cubicBezTo>
                  <a:pt x="5275802" y="204216"/>
                  <a:pt x="5271801" y="202787"/>
                  <a:pt x="5267896" y="201644"/>
                </a:cubicBezTo>
                <a:cubicBezTo>
                  <a:pt x="5257609" y="198787"/>
                  <a:pt x="5249989" y="192119"/>
                  <a:pt x="5245322" y="182023"/>
                </a:cubicBezTo>
                <a:cubicBezTo>
                  <a:pt x="5240369" y="172021"/>
                  <a:pt x="5238083" y="163163"/>
                  <a:pt x="5238083" y="156019"/>
                </a:cubicBezTo>
                <a:cubicBezTo>
                  <a:pt x="5238083" y="146018"/>
                  <a:pt x="5243226" y="129540"/>
                  <a:pt x="5254085" y="106966"/>
                </a:cubicBezTo>
                <a:cubicBezTo>
                  <a:pt x="5264658" y="84201"/>
                  <a:pt x="5278279" y="72961"/>
                  <a:pt x="5294757" y="72961"/>
                </a:cubicBezTo>
                <a:cubicBezTo>
                  <a:pt x="5295424" y="72961"/>
                  <a:pt x="5296757" y="73152"/>
                  <a:pt x="5298472" y="73438"/>
                </a:cubicBezTo>
                <a:cubicBezTo>
                  <a:pt x="5299996" y="73723"/>
                  <a:pt x="5301329" y="73914"/>
                  <a:pt x="5302663" y="73914"/>
                </a:cubicBezTo>
                <a:cubicBezTo>
                  <a:pt x="5303710" y="73914"/>
                  <a:pt x="5304758" y="73438"/>
                  <a:pt x="5306472" y="72390"/>
                </a:cubicBezTo>
                <a:cubicBezTo>
                  <a:pt x="5308187" y="71723"/>
                  <a:pt x="5309330" y="71247"/>
                  <a:pt x="5310568" y="71247"/>
                </a:cubicBezTo>
                <a:close/>
                <a:moveTo>
                  <a:pt x="2541555" y="68866"/>
                </a:moveTo>
                <a:cubicBezTo>
                  <a:pt x="2542222" y="68866"/>
                  <a:pt x="2544794" y="69533"/>
                  <a:pt x="2548318" y="70390"/>
                </a:cubicBezTo>
                <a:cubicBezTo>
                  <a:pt x="2551938" y="71533"/>
                  <a:pt x="2554319" y="71914"/>
                  <a:pt x="2555176" y="71914"/>
                </a:cubicBezTo>
                <a:cubicBezTo>
                  <a:pt x="2555652" y="71914"/>
                  <a:pt x="2556795" y="71724"/>
                  <a:pt x="2558033" y="71247"/>
                </a:cubicBezTo>
                <a:cubicBezTo>
                  <a:pt x="2559272" y="70390"/>
                  <a:pt x="2560415" y="70295"/>
                  <a:pt x="2561367" y="70295"/>
                </a:cubicBezTo>
                <a:cubicBezTo>
                  <a:pt x="2562320" y="70295"/>
                  <a:pt x="2563367" y="70390"/>
                  <a:pt x="2564701" y="71247"/>
                </a:cubicBezTo>
                <a:cubicBezTo>
                  <a:pt x="2565463" y="71724"/>
                  <a:pt x="2566225" y="71914"/>
                  <a:pt x="2566225" y="71914"/>
                </a:cubicBezTo>
                <a:cubicBezTo>
                  <a:pt x="2566225" y="71914"/>
                  <a:pt x="2566416" y="72390"/>
                  <a:pt x="2567368" y="72962"/>
                </a:cubicBezTo>
                <a:cubicBezTo>
                  <a:pt x="2565463" y="76010"/>
                  <a:pt x="2564510" y="80391"/>
                  <a:pt x="2563558" y="86297"/>
                </a:cubicBezTo>
                <a:cubicBezTo>
                  <a:pt x="2562510" y="91917"/>
                  <a:pt x="2561558" y="99251"/>
                  <a:pt x="2560700" y="107347"/>
                </a:cubicBezTo>
                <a:cubicBezTo>
                  <a:pt x="2561082" y="107538"/>
                  <a:pt x="2561367" y="107823"/>
                  <a:pt x="2561653" y="107919"/>
                </a:cubicBezTo>
                <a:cubicBezTo>
                  <a:pt x="2562129" y="108014"/>
                  <a:pt x="2562320" y="108109"/>
                  <a:pt x="2562320" y="108109"/>
                </a:cubicBezTo>
                <a:cubicBezTo>
                  <a:pt x="2561082" y="119063"/>
                  <a:pt x="2559462" y="132779"/>
                  <a:pt x="2557557" y="148971"/>
                </a:cubicBezTo>
                <a:cubicBezTo>
                  <a:pt x="2555557" y="165164"/>
                  <a:pt x="2552890" y="177927"/>
                  <a:pt x="2549271" y="187166"/>
                </a:cubicBezTo>
                <a:cubicBezTo>
                  <a:pt x="2549271" y="187357"/>
                  <a:pt x="2549651" y="187738"/>
                  <a:pt x="2550223" y="188024"/>
                </a:cubicBezTo>
                <a:cubicBezTo>
                  <a:pt x="2550699" y="188500"/>
                  <a:pt x="2551080" y="188786"/>
                  <a:pt x="2551080" y="189643"/>
                </a:cubicBezTo>
                <a:cubicBezTo>
                  <a:pt x="2551080" y="191739"/>
                  <a:pt x="2550509" y="193263"/>
                  <a:pt x="2549651" y="194310"/>
                </a:cubicBezTo>
                <a:cubicBezTo>
                  <a:pt x="2548508" y="195358"/>
                  <a:pt x="2547651" y="196501"/>
                  <a:pt x="2547175" y="197644"/>
                </a:cubicBezTo>
                <a:cubicBezTo>
                  <a:pt x="2547747" y="199740"/>
                  <a:pt x="2548032" y="202216"/>
                  <a:pt x="2547556" y="205455"/>
                </a:cubicBezTo>
                <a:cubicBezTo>
                  <a:pt x="2547366" y="208407"/>
                  <a:pt x="2546318" y="213741"/>
                  <a:pt x="2545080" y="221457"/>
                </a:cubicBezTo>
                <a:cubicBezTo>
                  <a:pt x="2544794" y="224314"/>
                  <a:pt x="2544032" y="227172"/>
                  <a:pt x="2543556" y="229934"/>
                </a:cubicBezTo>
                <a:cubicBezTo>
                  <a:pt x="2542603" y="232696"/>
                  <a:pt x="2541746" y="235744"/>
                  <a:pt x="2540984" y="238887"/>
                </a:cubicBezTo>
                <a:cubicBezTo>
                  <a:pt x="2540889" y="240697"/>
                  <a:pt x="2540412" y="243078"/>
                  <a:pt x="2540317" y="246031"/>
                </a:cubicBezTo>
                <a:cubicBezTo>
                  <a:pt x="2540222" y="249174"/>
                  <a:pt x="2539841" y="252127"/>
                  <a:pt x="2539174" y="254603"/>
                </a:cubicBezTo>
                <a:cubicBezTo>
                  <a:pt x="2539079" y="255461"/>
                  <a:pt x="2538698" y="256794"/>
                  <a:pt x="2538031" y="258128"/>
                </a:cubicBezTo>
                <a:cubicBezTo>
                  <a:pt x="2537364" y="259652"/>
                  <a:pt x="2536793" y="261176"/>
                  <a:pt x="2536221" y="262509"/>
                </a:cubicBezTo>
                <a:cubicBezTo>
                  <a:pt x="2535745" y="265176"/>
                  <a:pt x="2534697" y="268605"/>
                  <a:pt x="2534031" y="272701"/>
                </a:cubicBezTo>
                <a:cubicBezTo>
                  <a:pt x="2532983" y="276702"/>
                  <a:pt x="2532411" y="279845"/>
                  <a:pt x="2532221" y="281845"/>
                </a:cubicBezTo>
                <a:cubicBezTo>
                  <a:pt x="2531935" y="283464"/>
                  <a:pt x="2531935" y="285179"/>
                  <a:pt x="2532221" y="287179"/>
                </a:cubicBezTo>
                <a:cubicBezTo>
                  <a:pt x="2532411" y="289370"/>
                  <a:pt x="2531554" y="290703"/>
                  <a:pt x="2529744" y="291180"/>
                </a:cubicBezTo>
                <a:cubicBezTo>
                  <a:pt x="2529458" y="292989"/>
                  <a:pt x="2529268" y="294799"/>
                  <a:pt x="2529268" y="296704"/>
                </a:cubicBezTo>
                <a:cubicBezTo>
                  <a:pt x="2529268" y="298514"/>
                  <a:pt x="2529268" y="300228"/>
                  <a:pt x="2529268" y="301943"/>
                </a:cubicBezTo>
                <a:cubicBezTo>
                  <a:pt x="2527363" y="301943"/>
                  <a:pt x="2526506" y="302705"/>
                  <a:pt x="2525934" y="304134"/>
                </a:cubicBezTo>
                <a:cubicBezTo>
                  <a:pt x="2525363" y="305372"/>
                  <a:pt x="2524410" y="308420"/>
                  <a:pt x="2522505" y="312706"/>
                </a:cubicBezTo>
                <a:cubicBezTo>
                  <a:pt x="2522505" y="314135"/>
                  <a:pt x="2522315" y="315373"/>
                  <a:pt x="2522505" y="317373"/>
                </a:cubicBezTo>
                <a:cubicBezTo>
                  <a:pt x="2522505" y="319183"/>
                  <a:pt x="2522505" y="320897"/>
                  <a:pt x="2522219" y="321945"/>
                </a:cubicBezTo>
                <a:cubicBezTo>
                  <a:pt x="2519648" y="323184"/>
                  <a:pt x="2518124" y="324993"/>
                  <a:pt x="2518028" y="327470"/>
                </a:cubicBezTo>
                <a:cubicBezTo>
                  <a:pt x="2517838" y="329756"/>
                  <a:pt x="2516505" y="330803"/>
                  <a:pt x="2513361" y="330803"/>
                </a:cubicBezTo>
                <a:cubicBezTo>
                  <a:pt x="2512504" y="330803"/>
                  <a:pt x="2511742" y="330803"/>
                  <a:pt x="2510980" y="330137"/>
                </a:cubicBezTo>
                <a:cubicBezTo>
                  <a:pt x="2510408" y="329756"/>
                  <a:pt x="2509456" y="329470"/>
                  <a:pt x="2508599" y="329470"/>
                </a:cubicBezTo>
                <a:cubicBezTo>
                  <a:pt x="2508123" y="329470"/>
                  <a:pt x="2507360" y="330137"/>
                  <a:pt x="2506313" y="330994"/>
                </a:cubicBezTo>
                <a:cubicBezTo>
                  <a:pt x="2505646" y="331947"/>
                  <a:pt x="2504884" y="332994"/>
                  <a:pt x="2504598" y="333852"/>
                </a:cubicBezTo>
                <a:cubicBezTo>
                  <a:pt x="2504598" y="333185"/>
                  <a:pt x="2504313" y="332899"/>
                  <a:pt x="2503646" y="332709"/>
                </a:cubicBezTo>
                <a:cubicBezTo>
                  <a:pt x="2503455" y="333852"/>
                  <a:pt x="2503360" y="334899"/>
                  <a:pt x="2502884" y="335566"/>
                </a:cubicBezTo>
                <a:cubicBezTo>
                  <a:pt x="2502693" y="336519"/>
                  <a:pt x="2502122" y="337566"/>
                  <a:pt x="2501455" y="338709"/>
                </a:cubicBezTo>
                <a:cubicBezTo>
                  <a:pt x="2500407" y="331470"/>
                  <a:pt x="2499359" y="323755"/>
                  <a:pt x="2498693" y="315373"/>
                </a:cubicBezTo>
                <a:cubicBezTo>
                  <a:pt x="2498026" y="307467"/>
                  <a:pt x="2497550" y="299466"/>
                  <a:pt x="2497550" y="291656"/>
                </a:cubicBezTo>
                <a:cubicBezTo>
                  <a:pt x="2497359" y="281464"/>
                  <a:pt x="2497455" y="271844"/>
                  <a:pt x="2498216" y="261938"/>
                </a:cubicBezTo>
                <a:cubicBezTo>
                  <a:pt x="2499074" y="252222"/>
                  <a:pt x="2499741" y="242126"/>
                  <a:pt x="2500312" y="232315"/>
                </a:cubicBezTo>
                <a:cubicBezTo>
                  <a:pt x="2501455" y="218313"/>
                  <a:pt x="2502693" y="202121"/>
                  <a:pt x="2503646" y="184309"/>
                </a:cubicBezTo>
                <a:cubicBezTo>
                  <a:pt x="2504884" y="166021"/>
                  <a:pt x="2506599" y="149162"/>
                  <a:pt x="2508884" y="132684"/>
                </a:cubicBezTo>
                <a:cubicBezTo>
                  <a:pt x="2509932" y="127731"/>
                  <a:pt x="2510885" y="121444"/>
                  <a:pt x="2512218" y="114205"/>
                </a:cubicBezTo>
                <a:cubicBezTo>
                  <a:pt x="2513361" y="106490"/>
                  <a:pt x="2514409" y="99632"/>
                  <a:pt x="2515647" y="93155"/>
                </a:cubicBezTo>
                <a:cubicBezTo>
                  <a:pt x="2515742" y="91631"/>
                  <a:pt x="2516028" y="90202"/>
                  <a:pt x="2516028" y="88106"/>
                </a:cubicBezTo>
                <a:cubicBezTo>
                  <a:pt x="2516028" y="86106"/>
                  <a:pt x="2515742" y="84487"/>
                  <a:pt x="2515647" y="82963"/>
                </a:cubicBezTo>
                <a:cubicBezTo>
                  <a:pt x="2515361" y="82201"/>
                  <a:pt x="2514981" y="80677"/>
                  <a:pt x="2514885" y="78486"/>
                </a:cubicBezTo>
                <a:cubicBezTo>
                  <a:pt x="2514409" y="76200"/>
                  <a:pt x="2514885" y="74581"/>
                  <a:pt x="2516028" y="73819"/>
                </a:cubicBezTo>
                <a:cubicBezTo>
                  <a:pt x="2520219" y="72295"/>
                  <a:pt x="2524886" y="71247"/>
                  <a:pt x="2529744" y="70295"/>
                </a:cubicBezTo>
                <a:cubicBezTo>
                  <a:pt x="2535078" y="69533"/>
                  <a:pt x="2538983" y="68866"/>
                  <a:pt x="2541555" y="68866"/>
                </a:cubicBezTo>
                <a:close/>
                <a:moveTo>
                  <a:pt x="3007899" y="67914"/>
                </a:moveTo>
                <a:cubicBezTo>
                  <a:pt x="3011233" y="67914"/>
                  <a:pt x="3015710" y="70104"/>
                  <a:pt x="3021425" y="74772"/>
                </a:cubicBezTo>
                <a:cubicBezTo>
                  <a:pt x="3027044" y="79439"/>
                  <a:pt x="3030092" y="83249"/>
                  <a:pt x="3030092" y="86392"/>
                </a:cubicBezTo>
                <a:cubicBezTo>
                  <a:pt x="3030092" y="87345"/>
                  <a:pt x="3029140" y="91631"/>
                  <a:pt x="3027521" y="99822"/>
                </a:cubicBezTo>
                <a:cubicBezTo>
                  <a:pt x="3026092" y="107728"/>
                  <a:pt x="3025425" y="112681"/>
                  <a:pt x="3025711" y="114491"/>
                </a:cubicBezTo>
                <a:cubicBezTo>
                  <a:pt x="3033807" y="103061"/>
                  <a:pt x="3045999" y="93536"/>
                  <a:pt x="3062477" y="86297"/>
                </a:cubicBezTo>
                <a:cubicBezTo>
                  <a:pt x="3078956" y="78963"/>
                  <a:pt x="3093529" y="75153"/>
                  <a:pt x="3106483" y="75153"/>
                </a:cubicBezTo>
                <a:cubicBezTo>
                  <a:pt x="3113246" y="75153"/>
                  <a:pt x="3119437" y="75915"/>
                  <a:pt x="3125247" y="77343"/>
                </a:cubicBezTo>
                <a:cubicBezTo>
                  <a:pt x="3130867" y="78677"/>
                  <a:pt x="3133915" y="79248"/>
                  <a:pt x="3133915" y="79248"/>
                </a:cubicBezTo>
                <a:cubicBezTo>
                  <a:pt x="3133915" y="79248"/>
                  <a:pt x="3137630" y="81249"/>
                  <a:pt x="3146107" y="85344"/>
                </a:cubicBezTo>
                <a:cubicBezTo>
                  <a:pt x="3143821" y="102299"/>
                  <a:pt x="3139440" y="119158"/>
                  <a:pt x="3133248" y="136208"/>
                </a:cubicBezTo>
                <a:cubicBezTo>
                  <a:pt x="3126867" y="153448"/>
                  <a:pt x="3120294" y="170498"/>
                  <a:pt x="3113532" y="187548"/>
                </a:cubicBezTo>
                <a:lnTo>
                  <a:pt x="3114579" y="188214"/>
                </a:lnTo>
                <a:lnTo>
                  <a:pt x="3115722" y="188214"/>
                </a:lnTo>
                <a:cubicBezTo>
                  <a:pt x="3116389" y="188214"/>
                  <a:pt x="3118675" y="187357"/>
                  <a:pt x="3122580" y="185166"/>
                </a:cubicBezTo>
                <a:cubicBezTo>
                  <a:pt x="3126581" y="182976"/>
                  <a:pt x="3130010" y="181356"/>
                  <a:pt x="3133534" y="180309"/>
                </a:cubicBezTo>
                <a:cubicBezTo>
                  <a:pt x="3133534" y="181452"/>
                  <a:pt x="3133534" y="182976"/>
                  <a:pt x="3133534" y="184976"/>
                </a:cubicBezTo>
                <a:cubicBezTo>
                  <a:pt x="3133534" y="186976"/>
                  <a:pt x="3133534" y="188881"/>
                  <a:pt x="3133534" y="190881"/>
                </a:cubicBezTo>
                <a:cubicBezTo>
                  <a:pt x="3127628" y="195168"/>
                  <a:pt x="3122676" y="199073"/>
                  <a:pt x="3117913" y="203264"/>
                </a:cubicBezTo>
                <a:cubicBezTo>
                  <a:pt x="3113246" y="207169"/>
                  <a:pt x="3108483" y="210408"/>
                  <a:pt x="3103530" y="212408"/>
                </a:cubicBezTo>
                <a:cubicBezTo>
                  <a:pt x="3102959" y="212598"/>
                  <a:pt x="3102387" y="213360"/>
                  <a:pt x="3102006" y="214408"/>
                </a:cubicBezTo>
                <a:cubicBezTo>
                  <a:pt x="3101530" y="215741"/>
                  <a:pt x="3100863" y="216599"/>
                  <a:pt x="3100006" y="217551"/>
                </a:cubicBezTo>
                <a:cubicBezTo>
                  <a:pt x="3099339" y="218028"/>
                  <a:pt x="3094005" y="220599"/>
                  <a:pt x="3083909" y="225266"/>
                </a:cubicBezTo>
                <a:cubicBezTo>
                  <a:pt x="3073717" y="229362"/>
                  <a:pt x="3067145" y="231648"/>
                  <a:pt x="3063811" y="231648"/>
                </a:cubicBezTo>
                <a:cubicBezTo>
                  <a:pt x="3063335" y="231648"/>
                  <a:pt x="3061144" y="231363"/>
                  <a:pt x="3057239" y="230982"/>
                </a:cubicBezTo>
                <a:cubicBezTo>
                  <a:pt x="3053238" y="230601"/>
                  <a:pt x="3050952" y="230315"/>
                  <a:pt x="3050285" y="230315"/>
                </a:cubicBezTo>
                <a:cubicBezTo>
                  <a:pt x="3049619" y="230315"/>
                  <a:pt x="3049524" y="230601"/>
                  <a:pt x="3049524" y="230982"/>
                </a:cubicBezTo>
                <a:cubicBezTo>
                  <a:pt x="3049524" y="231363"/>
                  <a:pt x="3049142" y="231648"/>
                  <a:pt x="3048285" y="231648"/>
                </a:cubicBezTo>
                <a:lnTo>
                  <a:pt x="3044761" y="231648"/>
                </a:lnTo>
                <a:cubicBezTo>
                  <a:pt x="3044285" y="231363"/>
                  <a:pt x="3044094" y="231267"/>
                  <a:pt x="3043523" y="231267"/>
                </a:cubicBezTo>
                <a:cubicBezTo>
                  <a:pt x="3043047" y="231267"/>
                  <a:pt x="3042951" y="230696"/>
                  <a:pt x="3042951" y="229934"/>
                </a:cubicBezTo>
                <a:cubicBezTo>
                  <a:pt x="3042951" y="226028"/>
                  <a:pt x="3047238" y="221742"/>
                  <a:pt x="3055619" y="216980"/>
                </a:cubicBezTo>
                <a:cubicBezTo>
                  <a:pt x="3064097" y="212598"/>
                  <a:pt x="3069335" y="209550"/>
                  <a:pt x="3071431" y="208598"/>
                </a:cubicBezTo>
                <a:cubicBezTo>
                  <a:pt x="3071717" y="205645"/>
                  <a:pt x="3072002" y="201645"/>
                  <a:pt x="3072002" y="196882"/>
                </a:cubicBezTo>
                <a:cubicBezTo>
                  <a:pt x="3072002" y="192596"/>
                  <a:pt x="3072384" y="188405"/>
                  <a:pt x="3073241" y="184595"/>
                </a:cubicBezTo>
                <a:cubicBezTo>
                  <a:pt x="3074098" y="180404"/>
                  <a:pt x="3075527" y="175641"/>
                  <a:pt x="3076860" y="170593"/>
                </a:cubicBezTo>
                <a:cubicBezTo>
                  <a:pt x="3078194" y="165259"/>
                  <a:pt x="3079146" y="160592"/>
                  <a:pt x="3079432" y="156496"/>
                </a:cubicBezTo>
                <a:lnTo>
                  <a:pt x="3098958" y="98584"/>
                </a:lnTo>
                <a:lnTo>
                  <a:pt x="3098958" y="94584"/>
                </a:lnTo>
                <a:cubicBezTo>
                  <a:pt x="3092100" y="96584"/>
                  <a:pt x="3087338" y="98013"/>
                  <a:pt x="3084194" y="98584"/>
                </a:cubicBezTo>
                <a:cubicBezTo>
                  <a:pt x="3081337" y="99632"/>
                  <a:pt x="3076860" y="101061"/>
                  <a:pt x="3071050" y="103918"/>
                </a:cubicBezTo>
                <a:cubicBezTo>
                  <a:pt x="3065621" y="106014"/>
                  <a:pt x="3059715" y="108966"/>
                  <a:pt x="3054286" y="112014"/>
                </a:cubicBezTo>
                <a:cubicBezTo>
                  <a:pt x="3048476" y="114872"/>
                  <a:pt x="3041237" y="116872"/>
                  <a:pt x="3032474" y="117348"/>
                </a:cubicBezTo>
                <a:cubicBezTo>
                  <a:pt x="3031235" y="117348"/>
                  <a:pt x="3029997" y="117539"/>
                  <a:pt x="3027807" y="118491"/>
                </a:cubicBezTo>
                <a:cubicBezTo>
                  <a:pt x="3026092" y="119158"/>
                  <a:pt x="3025044" y="120301"/>
                  <a:pt x="3025044" y="121730"/>
                </a:cubicBezTo>
                <a:cubicBezTo>
                  <a:pt x="3022092" y="135255"/>
                  <a:pt x="3020282" y="149829"/>
                  <a:pt x="3019901" y="165069"/>
                </a:cubicBezTo>
                <a:cubicBezTo>
                  <a:pt x="3019329" y="180404"/>
                  <a:pt x="3018472" y="193644"/>
                  <a:pt x="3016948" y="204788"/>
                </a:cubicBezTo>
                <a:cubicBezTo>
                  <a:pt x="3016758" y="205169"/>
                  <a:pt x="3016376" y="205455"/>
                  <a:pt x="3015805" y="205645"/>
                </a:cubicBezTo>
                <a:cubicBezTo>
                  <a:pt x="3015424" y="206026"/>
                  <a:pt x="3014567" y="206407"/>
                  <a:pt x="3013614" y="206883"/>
                </a:cubicBezTo>
                <a:cubicBezTo>
                  <a:pt x="3014281" y="208312"/>
                  <a:pt x="3014472" y="209550"/>
                  <a:pt x="3014186" y="211265"/>
                </a:cubicBezTo>
                <a:cubicBezTo>
                  <a:pt x="3013805" y="213170"/>
                  <a:pt x="3013614" y="214789"/>
                  <a:pt x="3013614" y="216218"/>
                </a:cubicBezTo>
                <a:lnTo>
                  <a:pt x="3011614" y="216218"/>
                </a:lnTo>
                <a:cubicBezTo>
                  <a:pt x="3010661" y="216218"/>
                  <a:pt x="3010185" y="215837"/>
                  <a:pt x="3009804" y="215361"/>
                </a:cubicBezTo>
                <a:cubicBezTo>
                  <a:pt x="3009233" y="214789"/>
                  <a:pt x="3008661" y="214408"/>
                  <a:pt x="3008661" y="214408"/>
                </a:cubicBezTo>
                <a:cubicBezTo>
                  <a:pt x="3007518" y="214218"/>
                  <a:pt x="3006661" y="214122"/>
                  <a:pt x="3005327" y="214122"/>
                </a:cubicBezTo>
                <a:cubicBezTo>
                  <a:pt x="3004184" y="214122"/>
                  <a:pt x="3002946" y="213932"/>
                  <a:pt x="3001899" y="213551"/>
                </a:cubicBezTo>
                <a:cubicBezTo>
                  <a:pt x="3000184" y="213360"/>
                  <a:pt x="2998089" y="213265"/>
                  <a:pt x="2996184" y="213265"/>
                </a:cubicBezTo>
                <a:cubicBezTo>
                  <a:pt x="2994088" y="213265"/>
                  <a:pt x="2992278" y="213265"/>
                  <a:pt x="2989992" y="213265"/>
                </a:cubicBezTo>
                <a:cubicBezTo>
                  <a:pt x="2985992" y="213265"/>
                  <a:pt x="2982467" y="207741"/>
                  <a:pt x="2979515" y="196787"/>
                </a:cubicBezTo>
                <a:cubicBezTo>
                  <a:pt x="2976562" y="185928"/>
                  <a:pt x="2975038" y="178023"/>
                  <a:pt x="2975038" y="173355"/>
                </a:cubicBezTo>
                <a:lnTo>
                  <a:pt x="2975038" y="141066"/>
                </a:lnTo>
                <a:cubicBezTo>
                  <a:pt x="2975038" y="134779"/>
                  <a:pt x="2977038" y="122587"/>
                  <a:pt x="2981229" y="104775"/>
                </a:cubicBezTo>
                <a:cubicBezTo>
                  <a:pt x="2984849" y="86963"/>
                  <a:pt x="2987516" y="77438"/>
                  <a:pt x="2988754" y="76105"/>
                </a:cubicBezTo>
                <a:cubicBezTo>
                  <a:pt x="2989326" y="74391"/>
                  <a:pt x="2992088" y="72581"/>
                  <a:pt x="2996565" y="70676"/>
                </a:cubicBezTo>
                <a:cubicBezTo>
                  <a:pt x="3001232" y="68866"/>
                  <a:pt x="3005232" y="67914"/>
                  <a:pt x="3007899" y="67914"/>
                </a:cubicBezTo>
                <a:close/>
                <a:moveTo>
                  <a:pt x="2903219" y="59817"/>
                </a:moveTo>
                <a:cubicBezTo>
                  <a:pt x="2906077" y="59817"/>
                  <a:pt x="2909601" y="61150"/>
                  <a:pt x="2914078" y="63817"/>
                </a:cubicBezTo>
                <a:cubicBezTo>
                  <a:pt x="2918459" y="66389"/>
                  <a:pt x="2920555" y="69532"/>
                  <a:pt x="2920555" y="73342"/>
                </a:cubicBezTo>
                <a:cubicBezTo>
                  <a:pt x="2920555" y="74580"/>
                  <a:pt x="2919983" y="76295"/>
                  <a:pt x="2918745" y="78390"/>
                </a:cubicBezTo>
                <a:cubicBezTo>
                  <a:pt x="2917507" y="80295"/>
                  <a:pt x="2916935" y="82200"/>
                  <a:pt x="2917221" y="83915"/>
                </a:cubicBezTo>
                <a:cubicBezTo>
                  <a:pt x="2917412" y="88201"/>
                  <a:pt x="2917507" y="93059"/>
                  <a:pt x="2917507" y="98679"/>
                </a:cubicBezTo>
                <a:cubicBezTo>
                  <a:pt x="2917507" y="104394"/>
                  <a:pt x="2917221" y="109442"/>
                  <a:pt x="2916173" y="113442"/>
                </a:cubicBezTo>
                <a:cubicBezTo>
                  <a:pt x="2913506" y="129540"/>
                  <a:pt x="2910458" y="144875"/>
                  <a:pt x="2906839" y="158781"/>
                </a:cubicBezTo>
                <a:cubicBezTo>
                  <a:pt x="2903124" y="172783"/>
                  <a:pt x="2899981" y="189833"/>
                  <a:pt x="2897409" y="210597"/>
                </a:cubicBezTo>
                <a:cubicBezTo>
                  <a:pt x="2897028" y="210978"/>
                  <a:pt x="2897028" y="211264"/>
                  <a:pt x="2897600" y="211740"/>
                </a:cubicBezTo>
                <a:cubicBezTo>
                  <a:pt x="2898171" y="211740"/>
                  <a:pt x="2898552" y="211740"/>
                  <a:pt x="2898838" y="211740"/>
                </a:cubicBezTo>
                <a:cubicBezTo>
                  <a:pt x="2899409" y="211740"/>
                  <a:pt x="2904363" y="209835"/>
                  <a:pt x="2914268" y="205740"/>
                </a:cubicBezTo>
                <a:cubicBezTo>
                  <a:pt x="2924079" y="201549"/>
                  <a:pt x="2935414" y="199453"/>
                  <a:pt x="2948749" y="199453"/>
                </a:cubicBezTo>
                <a:cubicBezTo>
                  <a:pt x="2949225" y="202215"/>
                  <a:pt x="2950464" y="204311"/>
                  <a:pt x="2952654" y="205740"/>
                </a:cubicBezTo>
                <a:cubicBezTo>
                  <a:pt x="2955131" y="206787"/>
                  <a:pt x="2957322" y="208311"/>
                  <a:pt x="2959989" y="209740"/>
                </a:cubicBezTo>
                <a:cubicBezTo>
                  <a:pt x="2952273" y="217455"/>
                  <a:pt x="2941510" y="222218"/>
                  <a:pt x="2927794" y="223932"/>
                </a:cubicBezTo>
                <a:cubicBezTo>
                  <a:pt x="2913888" y="225552"/>
                  <a:pt x="2903505" y="226790"/>
                  <a:pt x="2896266" y="227266"/>
                </a:cubicBezTo>
                <a:cubicBezTo>
                  <a:pt x="2894647" y="236601"/>
                  <a:pt x="2893885" y="246221"/>
                  <a:pt x="2893409" y="257270"/>
                </a:cubicBezTo>
                <a:cubicBezTo>
                  <a:pt x="2892932" y="267938"/>
                  <a:pt x="2892361" y="278034"/>
                  <a:pt x="2891885" y="287274"/>
                </a:cubicBezTo>
                <a:lnTo>
                  <a:pt x="2886932" y="287274"/>
                </a:lnTo>
                <a:cubicBezTo>
                  <a:pt x="2885503" y="287274"/>
                  <a:pt x="2882550" y="286988"/>
                  <a:pt x="2877311" y="286226"/>
                </a:cubicBezTo>
                <a:cubicBezTo>
                  <a:pt x="2872073" y="285559"/>
                  <a:pt x="2867882" y="284035"/>
                  <a:pt x="2864643" y="282416"/>
                </a:cubicBezTo>
                <a:cubicBezTo>
                  <a:pt x="2861881" y="280987"/>
                  <a:pt x="2859690" y="278892"/>
                  <a:pt x="2858071" y="275748"/>
                </a:cubicBezTo>
                <a:cubicBezTo>
                  <a:pt x="2856261" y="272605"/>
                  <a:pt x="2854928" y="269843"/>
                  <a:pt x="2854356" y="267938"/>
                </a:cubicBezTo>
                <a:cubicBezTo>
                  <a:pt x="2852642" y="260699"/>
                  <a:pt x="2851213" y="251079"/>
                  <a:pt x="2849784" y="239077"/>
                </a:cubicBezTo>
                <a:cubicBezTo>
                  <a:pt x="2848546" y="227361"/>
                  <a:pt x="2847784" y="217551"/>
                  <a:pt x="2847784" y="209550"/>
                </a:cubicBezTo>
                <a:cubicBezTo>
                  <a:pt x="2847784" y="183546"/>
                  <a:pt x="2850927" y="159067"/>
                  <a:pt x="2857023" y="136207"/>
                </a:cubicBezTo>
                <a:cubicBezTo>
                  <a:pt x="2863119" y="113538"/>
                  <a:pt x="2865405" y="93821"/>
                  <a:pt x="2863691" y="77724"/>
                </a:cubicBezTo>
                <a:cubicBezTo>
                  <a:pt x="2864643" y="77438"/>
                  <a:pt x="2870549" y="74199"/>
                  <a:pt x="2881217" y="68389"/>
                </a:cubicBezTo>
                <a:cubicBezTo>
                  <a:pt x="2891980" y="62484"/>
                  <a:pt x="2899219" y="59817"/>
                  <a:pt x="2903219" y="59817"/>
                </a:cubicBezTo>
                <a:close/>
                <a:moveTo>
                  <a:pt x="6809612" y="49530"/>
                </a:moveTo>
                <a:cubicBezTo>
                  <a:pt x="6821804" y="49530"/>
                  <a:pt x="6828567" y="55721"/>
                  <a:pt x="6829805" y="68199"/>
                </a:cubicBezTo>
                <a:cubicBezTo>
                  <a:pt x="6830662" y="80581"/>
                  <a:pt x="6831234" y="89535"/>
                  <a:pt x="6831234" y="95250"/>
                </a:cubicBezTo>
                <a:cubicBezTo>
                  <a:pt x="6831234" y="103632"/>
                  <a:pt x="6826376" y="127064"/>
                  <a:pt x="6816660" y="165545"/>
                </a:cubicBezTo>
                <a:cubicBezTo>
                  <a:pt x="6806659" y="203740"/>
                  <a:pt x="6801516" y="223742"/>
                  <a:pt x="6801135" y="225171"/>
                </a:cubicBezTo>
                <a:cubicBezTo>
                  <a:pt x="6798372" y="226600"/>
                  <a:pt x="6797325" y="228219"/>
                  <a:pt x="6797801" y="230886"/>
                </a:cubicBezTo>
                <a:cubicBezTo>
                  <a:pt x="6798277" y="233744"/>
                  <a:pt x="6798468" y="236220"/>
                  <a:pt x="6798468" y="238316"/>
                </a:cubicBezTo>
                <a:cubicBezTo>
                  <a:pt x="6790086" y="228410"/>
                  <a:pt x="6784656" y="217456"/>
                  <a:pt x="6782371" y="204788"/>
                </a:cubicBezTo>
                <a:cubicBezTo>
                  <a:pt x="6779989" y="192215"/>
                  <a:pt x="6779513" y="180689"/>
                  <a:pt x="6779989" y="169831"/>
                </a:cubicBezTo>
                <a:lnTo>
                  <a:pt x="6785133" y="68866"/>
                </a:lnTo>
                <a:cubicBezTo>
                  <a:pt x="6788467" y="67532"/>
                  <a:pt x="6792182" y="64199"/>
                  <a:pt x="6796467" y="58388"/>
                </a:cubicBezTo>
                <a:cubicBezTo>
                  <a:pt x="6800754" y="52578"/>
                  <a:pt x="6805040" y="49530"/>
                  <a:pt x="6809612" y="49530"/>
                </a:cubicBezTo>
                <a:close/>
                <a:moveTo>
                  <a:pt x="6636163" y="42005"/>
                </a:moveTo>
                <a:cubicBezTo>
                  <a:pt x="6640449" y="42005"/>
                  <a:pt x="6646545" y="42862"/>
                  <a:pt x="6653975" y="44291"/>
                </a:cubicBezTo>
                <a:cubicBezTo>
                  <a:pt x="6661308" y="46006"/>
                  <a:pt x="6666166" y="47911"/>
                  <a:pt x="6668167" y="49911"/>
                </a:cubicBezTo>
                <a:cubicBezTo>
                  <a:pt x="6668167" y="52959"/>
                  <a:pt x="6667691" y="57150"/>
                  <a:pt x="6666833" y="62008"/>
                </a:cubicBezTo>
                <a:cubicBezTo>
                  <a:pt x="6666071" y="66770"/>
                  <a:pt x="6665499" y="70961"/>
                  <a:pt x="6665214" y="74295"/>
                </a:cubicBezTo>
                <a:cubicBezTo>
                  <a:pt x="6659118" y="90773"/>
                  <a:pt x="6655022" y="107918"/>
                  <a:pt x="6653593" y="125825"/>
                </a:cubicBezTo>
                <a:cubicBezTo>
                  <a:pt x="6651879" y="143446"/>
                  <a:pt x="6650355" y="156877"/>
                  <a:pt x="6648926" y="165735"/>
                </a:cubicBezTo>
                <a:cubicBezTo>
                  <a:pt x="6648831" y="168211"/>
                  <a:pt x="6648164" y="171736"/>
                  <a:pt x="6647307" y="177070"/>
                </a:cubicBezTo>
                <a:cubicBezTo>
                  <a:pt x="6646640" y="182213"/>
                  <a:pt x="6645783" y="186880"/>
                  <a:pt x="6644926" y="191357"/>
                </a:cubicBezTo>
                <a:cubicBezTo>
                  <a:pt x="6644450" y="193738"/>
                  <a:pt x="6643973" y="196596"/>
                  <a:pt x="6643973" y="200501"/>
                </a:cubicBezTo>
                <a:cubicBezTo>
                  <a:pt x="6643973" y="204311"/>
                  <a:pt x="6642544" y="207740"/>
                  <a:pt x="6640068" y="210883"/>
                </a:cubicBezTo>
                <a:cubicBezTo>
                  <a:pt x="6641592" y="214693"/>
                  <a:pt x="6641782" y="220027"/>
                  <a:pt x="6641020" y="226885"/>
                </a:cubicBezTo>
                <a:cubicBezTo>
                  <a:pt x="6640068" y="233458"/>
                  <a:pt x="6639020" y="239744"/>
                  <a:pt x="6638067" y="245745"/>
                </a:cubicBezTo>
                <a:lnTo>
                  <a:pt x="6639973" y="247459"/>
                </a:lnTo>
                <a:cubicBezTo>
                  <a:pt x="6649402" y="240792"/>
                  <a:pt x="6662928" y="237172"/>
                  <a:pt x="6679978" y="236791"/>
                </a:cubicBezTo>
                <a:cubicBezTo>
                  <a:pt x="6697504" y="236601"/>
                  <a:pt x="6706076" y="236315"/>
                  <a:pt x="6706076" y="236315"/>
                </a:cubicBezTo>
                <a:cubicBezTo>
                  <a:pt x="6706076" y="236315"/>
                  <a:pt x="6710743" y="236887"/>
                  <a:pt x="6719030" y="237172"/>
                </a:cubicBezTo>
                <a:cubicBezTo>
                  <a:pt x="6717602" y="238315"/>
                  <a:pt x="6715982" y="239649"/>
                  <a:pt x="6713887" y="240697"/>
                </a:cubicBezTo>
                <a:cubicBezTo>
                  <a:pt x="6711886" y="241840"/>
                  <a:pt x="6709696" y="242792"/>
                  <a:pt x="6707410" y="243459"/>
                </a:cubicBezTo>
                <a:cubicBezTo>
                  <a:pt x="6706743" y="244030"/>
                  <a:pt x="6706743" y="244697"/>
                  <a:pt x="6707600" y="245269"/>
                </a:cubicBezTo>
                <a:cubicBezTo>
                  <a:pt x="6708553" y="245745"/>
                  <a:pt x="6708648" y="246793"/>
                  <a:pt x="6708648" y="248126"/>
                </a:cubicBezTo>
                <a:cubicBezTo>
                  <a:pt x="6708648" y="253270"/>
                  <a:pt x="6693313" y="259175"/>
                  <a:pt x="6662166" y="266700"/>
                </a:cubicBezTo>
                <a:cubicBezTo>
                  <a:pt x="6659594" y="266700"/>
                  <a:pt x="6655308" y="266224"/>
                  <a:pt x="6649402" y="265747"/>
                </a:cubicBezTo>
                <a:cubicBezTo>
                  <a:pt x="6643497" y="265081"/>
                  <a:pt x="6639496" y="264414"/>
                  <a:pt x="6636830" y="262985"/>
                </a:cubicBezTo>
                <a:cubicBezTo>
                  <a:pt x="6637687" y="269748"/>
                  <a:pt x="6636163" y="280130"/>
                  <a:pt x="6632257" y="294132"/>
                </a:cubicBezTo>
                <a:cubicBezTo>
                  <a:pt x="6628448" y="308324"/>
                  <a:pt x="6627399" y="318230"/>
                  <a:pt x="6628733" y="324040"/>
                </a:cubicBezTo>
                <a:cubicBezTo>
                  <a:pt x="6629019" y="326898"/>
                  <a:pt x="6629019" y="330803"/>
                  <a:pt x="6628733" y="334994"/>
                </a:cubicBezTo>
                <a:cubicBezTo>
                  <a:pt x="6628066" y="339471"/>
                  <a:pt x="6626161" y="342805"/>
                  <a:pt x="6623018" y="345091"/>
                </a:cubicBezTo>
                <a:cubicBezTo>
                  <a:pt x="6623304" y="346234"/>
                  <a:pt x="6623304" y="348043"/>
                  <a:pt x="6622828" y="350615"/>
                </a:cubicBezTo>
                <a:cubicBezTo>
                  <a:pt x="6622352" y="353187"/>
                  <a:pt x="6621970" y="355378"/>
                  <a:pt x="6621209" y="357949"/>
                </a:cubicBezTo>
                <a:cubicBezTo>
                  <a:pt x="6619970" y="357568"/>
                  <a:pt x="6618256" y="357283"/>
                  <a:pt x="6616160" y="357568"/>
                </a:cubicBezTo>
                <a:cubicBezTo>
                  <a:pt x="6613969" y="357759"/>
                  <a:pt x="6612350" y="357949"/>
                  <a:pt x="6611112" y="357949"/>
                </a:cubicBezTo>
                <a:cubicBezTo>
                  <a:pt x="6607778" y="357949"/>
                  <a:pt x="6602920" y="356425"/>
                  <a:pt x="6596253" y="353377"/>
                </a:cubicBezTo>
                <a:cubicBezTo>
                  <a:pt x="6589586" y="350425"/>
                  <a:pt x="6585394" y="347662"/>
                  <a:pt x="6584537" y="344995"/>
                </a:cubicBezTo>
                <a:cubicBezTo>
                  <a:pt x="6581584" y="338709"/>
                  <a:pt x="6579203" y="328517"/>
                  <a:pt x="6577489" y="315182"/>
                </a:cubicBezTo>
                <a:cubicBezTo>
                  <a:pt x="6575965" y="301942"/>
                  <a:pt x="6575203" y="290036"/>
                  <a:pt x="6575203" y="279940"/>
                </a:cubicBezTo>
                <a:cubicBezTo>
                  <a:pt x="6575203" y="266319"/>
                  <a:pt x="6575869" y="250126"/>
                  <a:pt x="6577298" y="231362"/>
                </a:cubicBezTo>
                <a:cubicBezTo>
                  <a:pt x="6578822" y="212788"/>
                  <a:pt x="6580156" y="194881"/>
                  <a:pt x="6581203" y="177832"/>
                </a:cubicBezTo>
                <a:lnTo>
                  <a:pt x="6590824" y="121253"/>
                </a:lnTo>
                <a:cubicBezTo>
                  <a:pt x="6585014" y="126778"/>
                  <a:pt x="6578632" y="134779"/>
                  <a:pt x="6571012" y="144589"/>
                </a:cubicBezTo>
                <a:cubicBezTo>
                  <a:pt x="6563773" y="154400"/>
                  <a:pt x="6558058" y="162973"/>
                  <a:pt x="6553867" y="170212"/>
                </a:cubicBezTo>
                <a:cubicBezTo>
                  <a:pt x="6551009" y="174593"/>
                  <a:pt x="6549485" y="179451"/>
                  <a:pt x="6549676" y="184880"/>
                </a:cubicBezTo>
                <a:cubicBezTo>
                  <a:pt x="6549866" y="190405"/>
                  <a:pt x="6547390" y="196405"/>
                  <a:pt x="6542627" y="203168"/>
                </a:cubicBezTo>
                <a:cubicBezTo>
                  <a:pt x="6541389" y="204978"/>
                  <a:pt x="6521863" y="224980"/>
                  <a:pt x="6484239" y="263842"/>
                </a:cubicBezTo>
                <a:cubicBezTo>
                  <a:pt x="6446615" y="302514"/>
                  <a:pt x="6420612" y="321659"/>
                  <a:pt x="6405943" y="321659"/>
                </a:cubicBezTo>
                <a:cubicBezTo>
                  <a:pt x="6404896" y="321659"/>
                  <a:pt x="6402134" y="320516"/>
                  <a:pt x="6398228" y="317944"/>
                </a:cubicBezTo>
                <a:cubicBezTo>
                  <a:pt x="6394132" y="315277"/>
                  <a:pt x="6390703" y="313563"/>
                  <a:pt x="6387465" y="311944"/>
                </a:cubicBezTo>
                <a:cubicBezTo>
                  <a:pt x="6385083" y="310801"/>
                  <a:pt x="6381941" y="310039"/>
                  <a:pt x="6378321" y="309562"/>
                </a:cubicBezTo>
                <a:cubicBezTo>
                  <a:pt x="6374606" y="308991"/>
                  <a:pt x="6371939" y="307562"/>
                  <a:pt x="6369844" y="305562"/>
                </a:cubicBezTo>
                <a:cubicBezTo>
                  <a:pt x="6366033" y="302419"/>
                  <a:pt x="6363557" y="296989"/>
                  <a:pt x="6362605" y="289369"/>
                </a:cubicBezTo>
                <a:cubicBezTo>
                  <a:pt x="6361462" y="281464"/>
                  <a:pt x="6360986" y="276415"/>
                  <a:pt x="6360986" y="273558"/>
                </a:cubicBezTo>
                <a:cubicBezTo>
                  <a:pt x="6360986" y="261842"/>
                  <a:pt x="6364034" y="239458"/>
                  <a:pt x="6370224" y="206883"/>
                </a:cubicBezTo>
                <a:cubicBezTo>
                  <a:pt x="6376416" y="174212"/>
                  <a:pt x="6379940" y="157353"/>
                  <a:pt x="6380798" y="156305"/>
                </a:cubicBezTo>
                <a:cubicBezTo>
                  <a:pt x="6378988" y="154686"/>
                  <a:pt x="6376701" y="153828"/>
                  <a:pt x="6373939" y="153162"/>
                </a:cubicBezTo>
                <a:cubicBezTo>
                  <a:pt x="6371367" y="152400"/>
                  <a:pt x="6368605" y="151733"/>
                  <a:pt x="6366319" y="150495"/>
                </a:cubicBezTo>
                <a:cubicBezTo>
                  <a:pt x="6363462" y="149066"/>
                  <a:pt x="6360890" y="146971"/>
                  <a:pt x="6358700" y="144589"/>
                </a:cubicBezTo>
                <a:cubicBezTo>
                  <a:pt x="6356032" y="142113"/>
                  <a:pt x="6353651" y="140208"/>
                  <a:pt x="6350794" y="139065"/>
                </a:cubicBezTo>
                <a:cubicBezTo>
                  <a:pt x="6348793" y="138398"/>
                  <a:pt x="6346603" y="137922"/>
                  <a:pt x="6343936" y="137541"/>
                </a:cubicBezTo>
                <a:cubicBezTo>
                  <a:pt x="6341459" y="137065"/>
                  <a:pt x="6339554" y="136207"/>
                  <a:pt x="6337173" y="135160"/>
                </a:cubicBezTo>
                <a:lnTo>
                  <a:pt x="6337173" y="128206"/>
                </a:lnTo>
                <a:cubicBezTo>
                  <a:pt x="6338983" y="126016"/>
                  <a:pt x="6340888" y="123825"/>
                  <a:pt x="6342983" y="121920"/>
                </a:cubicBezTo>
                <a:cubicBezTo>
                  <a:pt x="6344984" y="119920"/>
                  <a:pt x="6346793" y="118586"/>
                  <a:pt x="6348603" y="118491"/>
                </a:cubicBezTo>
                <a:cubicBezTo>
                  <a:pt x="6355365" y="116205"/>
                  <a:pt x="6377750" y="111633"/>
                  <a:pt x="6415754" y="104775"/>
                </a:cubicBezTo>
                <a:cubicBezTo>
                  <a:pt x="6453854" y="98107"/>
                  <a:pt x="6477095" y="94774"/>
                  <a:pt x="6485382" y="94774"/>
                </a:cubicBezTo>
                <a:cubicBezTo>
                  <a:pt x="6490430" y="94774"/>
                  <a:pt x="6496526" y="95536"/>
                  <a:pt x="6503384" y="97631"/>
                </a:cubicBezTo>
                <a:cubicBezTo>
                  <a:pt x="6509957" y="99536"/>
                  <a:pt x="6516434" y="102108"/>
                  <a:pt x="6522720" y="105061"/>
                </a:cubicBezTo>
                <a:cubicBezTo>
                  <a:pt x="6520815" y="105537"/>
                  <a:pt x="6518624" y="106204"/>
                  <a:pt x="6516338" y="107061"/>
                </a:cubicBezTo>
                <a:cubicBezTo>
                  <a:pt x="6513957" y="107918"/>
                  <a:pt x="6512433" y="109728"/>
                  <a:pt x="6511576" y="112776"/>
                </a:cubicBezTo>
                <a:cubicBezTo>
                  <a:pt x="6512052" y="114205"/>
                  <a:pt x="6513099" y="114776"/>
                  <a:pt x="6514242" y="115443"/>
                </a:cubicBezTo>
                <a:cubicBezTo>
                  <a:pt x="6515386" y="116110"/>
                  <a:pt x="6516624" y="116205"/>
                  <a:pt x="6517767" y="116205"/>
                </a:cubicBezTo>
                <a:cubicBezTo>
                  <a:pt x="6505480" y="129730"/>
                  <a:pt x="6491764" y="139351"/>
                  <a:pt x="6476428" y="144875"/>
                </a:cubicBezTo>
                <a:cubicBezTo>
                  <a:pt x="6461093" y="150685"/>
                  <a:pt x="6447473" y="154305"/>
                  <a:pt x="6434614" y="155829"/>
                </a:cubicBezTo>
                <a:cubicBezTo>
                  <a:pt x="6428613" y="165449"/>
                  <a:pt x="6425089" y="175546"/>
                  <a:pt x="6424422" y="186690"/>
                </a:cubicBezTo>
                <a:cubicBezTo>
                  <a:pt x="6423755" y="197548"/>
                  <a:pt x="6421374" y="211741"/>
                  <a:pt x="6417659" y="228505"/>
                </a:cubicBezTo>
                <a:cubicBezTo>
                  <a:pt x="6416421" y="233267"/>
                  <a:pt x="6415278" y="239077"/>
                  <a:pt x="6414325" y="245840"/>
                </a:cubicBezTo>
                <a:cubicBezTo>
                  <a:pt x="6413278" y="252508"/>
                  <a:pt x="6412515" y="258889"/>
                  <a:pt x="6412325" y="264985"/>
                </a:cubicBezTo>
                <a:cubicBezTo>
                  <a:pt x="6412039" y="268319"/>
                  <a:pt x="6411659" y="271081"/>
                  <a:pt x="6410896" y="273367"/>
                </a:cubicBezTo>
                <a:cubicBezTo>
                  <a:pt x="6410325" y="275463"/>
                  <a:pt x="6410134" y="277939"/>
                  <a:pt x="6410134" y="279940"/>
                </a:cubicBezTo>
                <a:lnTo>
                  <a:pt x="6410134" y="283178"/>
                </a:lnTo>
                <a:cubicBezTo>
                  <a:pt x="6409753" y="283654"/>
                  <a:pt x="6410325" y="284035"/>
                  <a:pt x="6411849" y="284035"/>
                </a:cubicBezTo>
                <a:cubicBezTo>
                  <a:pt x="6413564" y="284035"/>
                  <a:pt x="6429661" y="270605"/>
                  <a:pt x="6459474" y="243840"/>
                </a:cubicBezTo>
                <a:cubicBezTo>
                  <a:pt x="6489478" y="217265"/>
                  <a:pt x="6512147" y="196691"/>
                  <a:pt x="6527768" y="182594"/>
                </a:cubicBezTo>
                <a:cubicBezTo>
                  <a:pt x="6535960" y="175165"/>
                  <a:pt x="6546723" y="162687"/>
                  <a:pt x="6559963" y="146018"/>
                </a:cubicBezTo>
                <a:cubicBezTo>
                  <a:pt x="6573012" y="128968"/>
                  <a:pt x="6584728" y="116205"/>
                  <a:pt x="6594633" y="107061"/>
                </a:cubicBezTo>
                <a:cubicBezTo>
                  <a:pt x="6595491" y="95821"/>
                  <a:pt x="6596634" y="88201"/>
                  <a:pt x="6597586" y="83915"/>
                </a:cubicBezTo>
                <a:cubicBezTo>
                  <a:pt x="6598539" y="79724"/>
                  <a:pt x="6600349" y="72295"/>
                  <a:pt x="6603492" y="62293"/>
                </a:cubicBezTo>
                <a:cubicBezTo>
                  <a:pt x="6604635" y="57245"/>
                  <a:pt x="6604349" y="53911"/>
                  <a:pt x="6603111" y="52387"/>
                </a:cubicBezTo>
                <a:cubicBezTo>
                  <a:pt x="6601682" y="50768"/>
                  <a:pt x="6602349" y="48292"/>
                  <a:pt x="6604635" y="45053"/>
                </a:cubicBezTo>
                <a:cubicBezTo>
                  <a:pt x="6605207" y="45053"/>
                  <a:pt x="6605778" y="45625"/>
                  <a:pt x="6606445" y="46196"/>
                </a:cubicBezTo>
                <a:cubicBezTo>
                  <a:pt x="6607016" y="46863"/>
                  <a:pt x="6607969" y="47244"/>
                  <a:pt x="6609016" y="47244"/>
                </a:cubicBezTo>
                <a:cubicBezTo>
                  <a:pt x="6610445" y="47244"/>
                  <a:pt x="6611398" y="46958"/>
                  <a:pt x="6611874" y="46101"/>
                </a:cubicBezTo>
                <a:cubicBezTo>
                  <a:pt x="6612350" y="45148"/>
                  <a:pt x="6613017" y="44386"/>
                  <a:pt x="6614255" y="44291"/>
                </a:cubicBezTo>
                <a:lnTo>
                  <a:pt x="6616255" y="46482"/>
                </a:lnTo>
                <a:cubicBezTo>
                  <a:pt x="6619399" y="45815"/>
                  <a:pt x="6622923" y="44958"/>
                  <a:pt x="6627590" y="43815"/>
                </a:cubicBezTo>
                <a:cubicBezTo>
                  <a:pt x="6632067" y="42481"/>
                  <a:pt x="6634925" y="42005"/>
                  <a:pt x="6636163" y="42005"/>
                </a:cubicBezTo>
                <a:close/>
                <a:moveTo>
                  <a:pt x="3556921" y="37719"/>
                </a:moveTo>
                <a:cubicBezTo>
                  <a:pt x="3557778" y="37719"/>
                  <a:pt x="3563398" y="38576"/>
                  <a:pt x="3573209" y="40195"/>
                </a:cubicBezTo>
                <a:cubicBezTo>
                  <a:pt x="3583114" y="41719"/>
                  <a:pt x="3587972" y="42481"/>
                  <a:pt x="3587972" y="42481"/>
                </a:cubicBezTo>
                <a:cubicBezTo>
                  <a:pt x="3587972" y="42481"/>
                  <a:pt x="3588163" y="45815"/>
                  <a:pt x="3588163" y="51530"/>
                </a:cubicBezTo>
                <a:cubicBezTo>
                  <a:pt x="3588163" y="55626"/>
                  <a:pt x="3586543" y="59626"/>
                  <a:pt x="3583972" y="62960"/>
                </a:cubicBezTo>
                <a:cubicBezTo>
                  <a:pt x="3581495" y="66579"/>
                  <a:pt x="3579304" y="69532"/>
                  <a:pt x="3577971" y="71723"/>
                </a:cubicBezTo>
                <a:cubicBezTo>
                  <a:pt x="3576447" y="75057"/>
                  <a:pt x="3575113" y="79057"/>
                  <a:pt x="3574066" y="82867"/>
                </a:cubicBezTo>
                <a:cubicBezTo>
                  <a:pt x="3572923" y="86772"/>
                  <a:pt x="3571494" y="90582"/>
                  <a:pt x="3569684" y="93535"/>
                </a:cubicBezTo>
                <a:cubicBezTo>
                  <a:pt x="3568160" y="96297"/>
                  <a:pt x="3566922" y="99345"/>
                  <a:pt x="3565493" y="102489"/>
                </a:cubicBezTo>
                <a:cubicBezTo>
                  <a:pt x="3564255" y="105727"/>
                  <a:pt x="3562636" y="108299"/>
                  <a:pt x="3560826" y="110680"/>
                </a:cubicBezTo>
                <a:cubicBezTo>
                  <a:pt x="3561397" y="111061"/>
                  <a:pt x="3561969" y="111252"/>
                  <a:pt x="3561969" y="111252"/>
                </a:cubicBezTo>
                <a:cubicBezTo>
                  <a:pt x="3562636" y="111252"/>
                  <a:pt x="3562731" y="111252"/>
                  <a:pt x="3562731" y="111252"/>
                </a:cubicBezTo>
                <a:lnTo>
                  <a:pt x="3562826" y="114014"/>
                </a:lnTo>
                <a:cubicBezTo>
                  <a:pt x="3562826" y="114585"/>
                  <a:pt x="3562636" y="115728"/>
                  <a:pt x="3561302" y="116871"/>
                </a:cubicBezTo>
                <a:cubicBezTo>
                  <a:pt x="3560159" y="117633"/>
                  <a:pt x="3559302" y="119062"/>
                  <a:pt x="3558921" y="120396"/>
                </a:cubicBezTo>
                <a:cubicBezTo>
                  <a:pt x="3557302" y="129159"/>
                  <a:pt x="3554254" y="137922"/>
                  <a:pt x="3550063" y="146875"/>
                </a:cubicBezTo>
                <a:cubicBezTo>
                  <a:pt x="3545872" y="155638"/>
                  <a:pt x="3541395" y="166211"/>
                  <a:pt x="3536632" y="178308"/>
                </a:cubicBezTo>
                <a:cubicBezTo>
                  <a:pt x="3536347" y="179736"/>
                  <a:pt x="3535204" y="181737"/>
                  <a:pt x="3533394" y="184499"/>
                </a:cubicBezTo>
                <a:cubicBezTo>
                  <a:pt x="3531394" y="187166"/>
                  <a:pt x="3529870" y="189452"/>
                  <a:pt x="3529393" y="190785"/>
                </a:cubicBezTo>
                <a:cubicBezTo>
                  <a:pt x="3528727" y="192119"/>
                  <a:pt x="3528251" y="194119"/>
                  <a:pt x="3528251" y="196215"/>
                </a:cubicBezTo>
                <a:cubicBezTo>
                  <a:pt x="3528251" y="198310"/>
                  <a:pt x="3527965" y="200787"/>
                  <a:pt x="3527107" y="203168"/>
                </a:cubicBezTo>
                <a:cubicBezTo>
                  <a:pt x="3527107" y="203739"/>
                  <a:pt x="3526631" y="204025"/>
                  <a:pt x="3525488" y="204787"/>
                </a:cubicBezTo>
                <a:cubicBezTo>
                  <a:pt x="3524821" y="205454"/>
                  <a:pt x="3524345" y="206025"/>
                  <a:pt x="3523583" y="206502"/>
                </a:cubicBezTo>
                <a:lnTo>
                  <a:pt x="3522916" y="216979"/>
                </a:lnTo>
                <a:lnTo>
                  <a:pt x="3522916" y="222789"/>
                </a:lnTo>
                <a:lnTo>
                  <a:pt x="3522916" y="225933"/>
                </a:lnTo>
                <a:cubicBezTo>
                  <a:pt x="3520726" y="225933"/>
                  <a:pt x="3519964" y="226218"/>
                  <a:pt x="3520059" y="226790"/>
                </a:cubicBezTo>
                <a:cubicBezTo>
                  <a:pt x="3520440" y="227266"/>
                  <a:pt x="3520535" y="228885"/>
                  <a:pt x="3520535" y="231552"/>
                </a:cubicBezTo>
                <a:cubicBezTo>
                  <a:pt x="3519868" y="231552"/>
                  <a:pt x="3519297" y="231457"/>
                  <a:pt x="3518630" y="231267"/>
                </a:cubicBezTo>
                <a:cubicBezTo>
                  <a:pt x="3518630" y="231267"/>
                  <a:pt x="3517678" y="231171"/>
                  <a:pt x="3517201" y="231171"/>
                </a:cubicBezTo>
                <a:cubicBezTo>
                  <a:pt x="3517201" y="231457"/>
                  <a:pt x="3517201" y="231457"/>
                  <a:pt x="3517201" y="231267"/>
                </a:cubicBezTo>
                <a:cubicBezTo>
                  <a:pt x="3517201" y="231267"/>
                  <a:pt x="3517201" y="231552"/>
                  <a:pt x="3517201" y="232219"/>
                </a:cubicBezTo>
                <a:cubicBezTo>
                  <a:pt x="3517201" y="233267"/>
                  <a:pt x="3517487" y="234029"/>
                  <a:pt x="3517868" y="234505"/>
                </a:cubicBezTo>
                <a:cubicBezTo>
                  <a:pt x="3518344" y="235077"/>
                  <a:pt x="3518916" y="235934"/>
                  <a:pt x="3519487" y="236696"/>
                </a:cubicBezTo>
                <a:lnTo>
                  <a:pt x="3519487" y="240315"/>
                </a:lnTo>
                <a:cubicBezTo>
                  <a:pt x="3518249" y="239553"/>
                  <a:pt x="3516820" y="239077"/>
                  <a:pt x="3515296" y="238220"/>
                </a:cubicBezTo>
                <a:cubicBezTo>
                  <a:pt x="3513868" y="237553"/>
                  <a:pt x="3512725" y="237172"/>
                  <a:pt x="3511772" y="237172"/>
                </a:cubicBezTo>
                <a:cubicBezTo>
                  <a:pt x="3510820" y="237172"/>
                  <a:pt x="3509867" y="237363"/>
                  <a:pt x="3507962" y="238220"/>
                </a:cubicBezTo>
                <a:cubicBezTo>
                  <a:pt x="3506152" y="238601"/>
                  <a:pt x="3505009" y="238982"/>
                  <a:pt x="3503962" y="238982"/>
                </a:cubicBezTo>
                <a:cubicBezTo>
                  <a:pt x="3497485" y="238982"/>
                  <a:pt x="3492532" y="232124"/>
                  <a:pt x="3488817" y="219170"/>
                </a:cubicBezTo>
                <a:cubicBezTo>
                  <a:pt x="3485007" y="205835"/>
                  <a:pt x="3483007" y="198405"/>
                  <a:pt x="3482435" y="196310"/>
                </a:cubicBezTo>
                <a:cubicBezTo>
                  <a:pt x="3483102" y="196691"/>
                  <a:pt x="3484054" y="197072"/>
                  <a:pt x="3484531" y="197739"/>
                </a:cubicBezTo>
                <a:cubicBezTo>
                  <a:pt x="3485293" y="198596"/>
                  <a:pt x="3485578" y="199072"/>
                  <a:pt x="3486055" y="199167"/>
                </a:cubicBezTo>
                <a:cubicBezTo>
                  <a:pt x="3487484" y="185737"/>
                  <a:pt x="3489484" y="170973"/>
                  <a:pt x="3492151" y="154971"/>
                </a:cubicBezTo>
                <a:cubicBezTo>
                  <a:pt x="3495008" y="138969"/>
                  <a:pt x="3500533" y="123634"/>
                  <a:pt x="3508819" y="109442"/>
                </a:cubicBezTo>
                <a:lnTo>
                  <a:pt x="3508819" y="107346"/>
                </a:lnTo>
                <a:cubicBezTo>
                  <a:pt x="3508819" y="106965"/>
                  <a:pt x="3508534" y="106680"/>
                  <a:pt x="3507962" y="106680"/>
                </a:cubicBezTo>
                <a:cubicBezTo>
                  <a:pt x="3507295" y="106680"/>
                  <a:pt x="3506343" y="107346"/>
                  <a:pt x="3505009" y="109537"/>
                </a:cubicBezTo>
                <a:cubicBezTo>
                  <a:pt x="3503581" y="111537"/>
                  <a:pt x="3502152" y="112871"/>
                  <a:pt x="3501199" y="113823"/>
                </a:cubicBezTo>
                <a:lnTo>
                  <a:pt x="3527679" y="62579"/>
                </a:lnTo>
                <a:cubicBezTo>
                  <a:pt x="3531870" y="57245"/>
                  <a:pt x="3535489" y="51911"/>
                  <a:pt x="3538061" y="46672"/>
                </a:cubicBezTo>
                <a:cubicBezTo>
                  <a:pt x="3540538" y="41529"/>
                  <a:pt x="3543586" y="38957"/>
                  <a:pt x="3547110" y="38957"/>
                </a:cubicBezTo>
                <a:cubicBezTo>
                  <a:pt x="3547967" y="38957"/>
                  <a:pt x="3548443" y="39243"/>
                  <a:pt x="3548729" y="39528"/>
                </a:cubicBezTo>
                <a:cubicBezTo>
                  <a:pt x="3549015" y="39719"/>
                  <a:pt x="3549682" y="40004"/>
                  <a:pt x="3550729" y="40004"/>
                </a:cubicBezTo>
                <a:cubicBezTo>
                  <a:pt x="3551301" y="40004"/>
                  <a:pt x="3552253" y="39528"/>
                  <a:pt x="3553396" y="38862"/>
                </a:cubicBezTo>
                <a:cubicBezTo>
                  <a:pt x="3554730" y="38195"/>
                  <a:pt x="3555778" y="37719"/>
                  <a:pt x="3556921" y="37719"/>
                </a:cubicBezTo>
                <a:close/>
                <a:moveTo>
                  <a:pt x="2657189" y="36385"/>
                </a:moveTo>
                <a:cubicBezTo>
                  <a:pt x="2660618" y="36385"/>
                  <a:pt x="2667571" y="38862"/>
                  <a:pt x="2677572" y="43529"/>
                </a:cubicBezTo>
                <a:cubicBezTo>
                  <a:pt x="2687478" y="48387"/>
                  <a:pt x="2690717" y="54673"/>
                  <a:pt x="2687097" y="62388"/>
                </a:cubicBezTo>
                <a:cubicBezTo>
                  <a:pt x="2680906" y="74771"/>
                  <a:pt x="2675763" y="87534"/>
                  <a:pt x="2671667" y="100203"/>
                </a:cubicBezTo>
                <a:cubicBezTo>
                  <a:pt x="2667666" y="112871"/>
                  <a:pt x="2665380" y="122491"/>
                  <a:pt x="2665380" y="129444"/>
                </a:cubicBezTo>
                <a:cubicBezTo>
                  <a:pt x="2665380" y="130587"/>
                  <a:pt x="2665761" y="131730"/>
                  <a:pt x="2666333" y="132873"/>
                </a:cubicBezTo>
                <a:cubicBezTo>
                  <a:pt x="2666999" y="134207"/>
                  <a:pt x="2667857" y="134683"/>
                  <a:pt x="2668809" y="134683"/>
                </a:cubicBezTo>
                <a:cubicBezTo>
                  <a:pt x="2670333" y="134683"/>
                  <a:pt x="2677953" y="133254"/>
                  <a:pt x="2691574" y="130968"/>
                </a:cubicBezTo>
                <a:cubicBezTo>
                  <a:pt x="2705290" y="128492"/>
                  <a:pt x="2720911" y="127349"/>
                  <a:pt x="2739199" y="127349"/>
                </a:cubicBezTo>
                <a:cubicBezTo>
                  <a:pt x="2743104" y="127349"/>
                  <a:pt x="2747772" y="127920"/>
                  <a:pt x="2753201" y="128968"/>
                </a:cubicBezTo>
                <a:cubicBezTo>
                  <a:pt x="2758344" y="130016"/>
                  <a:pt x="2762630" y="133540"/>
                  <a:pt x="2766440" y="139160"/>
                </a:cubicBezTo>
                <a:cubicBezTo>
                  <a:pt x="2764631" y="140779"/>
                  <a:pt x="2762726" y="143065"/>
                  <a:pt x="2760821" y="146208"/>
                </a:cubicBezTo>
                <a:cubicBezTo>
                  <a:pt x="2759106" y="149066"/>
                  <a:pt x="2757392" y="150399"/>
                  <a:pt x="2755772" y="150399"/>
                </a:cubicBezTo>
                <a:cubicBezTo>
                  <a:pt x="2754630" y="150399"/>
                  <a:pt x="2754344" y="150304"/>
                  <a:pt x="2755010" y="149733"/>
                </a:cubicBezTo>
                <a:cubicBezTo>
                  <a:pt x="2755582" y="149447"/>
                  <a:pt x="2755391" y="149256"/>
                  <a:pt x="2753867" y="149733"/>
                </a:cubicBezTo>
                <a:cubicBezTo>
                  <a:pt x="2742152" y="152019"/>
                  <a:pt x="2728722" y="164496"/>
                  <a:pt x="2713767" y="187356"/>
                </a:cubicBezTo>
                <a:cubicBezTo>
                  <a:pt x="2699194" y="210216"/>
                  <a:pt x="2691288" y="227266"/>
                  <a:pt x="2690431" y="238791"/>
                </a:cubicBezTo>
                <a:cubicBezTo>
                  <a:pt x="2689955" y="243459"/>
                  <a:pt x="2691479" y="246126"/>
                  <a:pt x="2694527" y="246507"/>
                </a:cubicBezTo>
                <a:cubicBezTo>
                  <a:pt x="2697575" y="247364"/>
                  <a:pt x="2700051" y="247745"/>
                  <a:pt x="2702051" y="248031"/>
                </a:cubicBezTo>
                <a:cubicBezTo>
                  <a:pt x="2709386" y="248316"/>
                  <a:pt x="2718720" y="244125"/>
                  <a:pt x="2729579" y="235267"/>
                </a:cubicBezTo>
                <a:cubicBezTo>
                  <a:pt x="2740628" y="226599"/>
                  <a:pt x="2746247" y="218789"/>
                  <a:pt x="2746628" y="211931"/>
                </a:cubicBezTo>
                <a:cubicBezTo>
                  <a:pt x="2747295" y="205263"/>
                  <a:pt x="2743580" y="201453"/>
                  <a:pt x="2735865" y="200406"/>
                </a:cubicBezTo>
                <a:cubicBezTo>
                  <a:pt x="2728055" y="199644"/>
                  <a:pt x="2722721" y="198501"/>
                  <a:pt x="2719958" y="197453"/>
                </a:cubicBezTo>
                <a:cubicBezTo>
                  <a:pt x="2719673" y="194119"/>
                  <a:pt x="2723197" y="192024"/>
                  <a:pt x="2730722" y="191071"/>
                </a:cubicBezTo>
                <a:cubicBezTo>
                  <a:pt x="2738437" y="189928"/>
                  <a:pt x="2742914" y="189452"/>
                  <a:pt x="2743866" y="189452"/>
                </a:cubicBezTo>
                <a:cubicBezTo>
                  <a:pt x="2751200" y="189452"/>
                  <a:pt x="2756725" y="191738"/>
                  <a:pt x="2760440" y="196310"/>
                </a:cubicBezTo>
                <a:cubicBezTo>
                  <a:pt x="2764059" y="200787"/>
                  <a:pt x="2765964" y="206121"/>
                  <a:pt x="2765964" y="212788"/>
                </a:cubicBezTo>
                <a:cubicBezTo>
                  <a:pt x="2765964" y="223456"/>
                  <a:pt x="2759582" y="234505"/>
                  <a:pt x="2746914" y="245554"/>
                </a:cubicBezTo>
                <a:cubicBezTo>
                  <a:pt x="2734246" y="256794"/>
                  <a:pt x="2723292" y="262509"/>
                  <a:pt x="2714720" y="262509"/>
                </a:cubicBezTo>
                <a:lnTo>
                  <a:pt x="2709957" y="262509"/>
                </a:lnTo>
                <a:cubicBezTo>
                  <a:pt x="2703099" y="262509"/>
                  <a:pt x="2693574" y="259461"/>
                  <a:pt x="2681477" y="253936"/>
                </a:cubicBezTo>
                <a:cubicBezTo>
                  <a:pt x="2669285" y="248031"/>
                  <a:pt x="2663380" y="239553"/>
                  <a:pt x="2663380" y="228600"/>
                </a:cubicBezTo>
                <a:cubicBezTo>
                  <a:pt x="2663380" y="219551"/>
                  <a:pt x="2667476" y="210883"/>
                  <a:pt x="2675572" y="202406"/>
                </a:cubicBezTo>
                <a:cubicBezTo>
                  <a:pt x="2683287" y="194214"/>
                  <a:pt x="2691669" y="183832"/>
                  <a:pt x="2699765" y="171450"/>
                </a:cubicBezTo>
                <a:cubicBezTo>
                  <a:pt x="2702242" y="167640"/>
                  <a:pt x="2705385" y="163734"/>
                  <a:pt x="2708624" y="159162"/>
                </a:cubicBezTo>
                <a:cubicBezTo>
                  <a:pt x="2711767" y="154685"/>
                  <a:pt x="2715101" y="150590"/>
                  <a:pt x="2718149" y="146494"/>
                </a:cubicBezTo>
                <a:cubicBezTo>
                  <a:pt x="2717958" y="145827"/>
                  <a:pt x="2717958" y="145827"/>
                  <a:pt x="2717958" y="145827"/>
                </a:cubicBezTo>
                <a:cubicBezTo>
                  <a:pt x="2717958" y="146018"/>
                  <a:pt x="2717291" y="146113"/>
                  <a:pt x="2715958" y="146113"/>
                </a:cubicBezTo>
                <a:cubicBezTo>
                  <a:pt x="2701099" y="146113"/>
                  <a:pt x="2682525" y="152304"/>
                  <a:pt x="2659856" y="165163"/>
                </a:cubicBezTo>
                <a:cubicBezTo>
                  <a:pt x="2637758" y="177927"/>
                  <a:pt x="2616993" y="184975"/>
                  <a:pt x="2598705" y="186499"/>
                </a:cubicBezTo>
                <a:cubicBezTo>
                  <a:pt x="2597753" y="186499"/>
                  <a:pt x="2594228" y="186213"/>
                  <a:pt x="2588609" y="185832"/>
                </a:cubicBezTo>
                <a:cubicBezTo>
                  <a:pt x="2583180" y="185642"/>
                  <a:pt x="2579846" y="185642"/>
                  <a:pt x="2578703" y="185642"/>
                </a:cubicBezTo>
                <a:cubicBezTo>
                  <a:pt x="2577464" y="185642"/>
                  <a:pt x="2576607" y="185166"/>
                  <a:pt x="2576036" y="184785"/>
                </a:cubicBezTo>
                <a:cubicBezTo>
                  <a:pt x="2575369" y="184118"/>
                  <a:pt x="2574702" y="183642"/>
                  <a:pt x="2574226" y="183451"/>
                </a:cubicBezTo>
                <a:cubicBezTo>
                  <a:pt x="2575369" y="175926"/>
                  <a:pt x="2583180" y="169164"/>
                  <a:pt x="2597753" y="163068"/>
                </a:cubicBezTo>
                <a:cubicBezTo>
                  <a:pt x="2612135" y="156591"/>
                  <a:pt x="2623756" y="150590"/>
                  <a:pt x="2632138" y="145256"/>
                </a:cubicBezTo>
                <a:cubicBezTo>
                  <a:pt x="2632709" y="137826"/>
                  <a:pt x="2631757" y="129540"/>
                  <a:pt x="2628804" y="120110"/>
                </a:cubicBezTo>
                <a:cubicBezTo>
                  <a:pt x="2626042" y="110966"/>
                  <a:pt x="2624613" y="100774"/>
                  <a:pt x="2624613" y="90297"/>
                </a:cubicBezTo>
                <a:cubicBezTo>
                  <a:pt x="2624613" y="81438"/>
                  <a:pt x="2626042" y="71532"/>
                  <a:pt x="2628614" y="60293"/>
                </a:cubicBezTo>
                <a:cubicBezTo>
                  <a:pt x="2631185" y="48958"/>
                  <a:pt x="2635567" y="43434"/>
                  <a:pt x="2642234" y="42957"/>
                </a:cubicBezTo>
                <a:cubicBezTo>
                  <a:pt x="2642711" y="42291"/>
                  <a:pt x="2643092" y="41814"/>
                  <a:pt x="2643377" y="41243"/>
                </a:cubicBezTo>
                <a:cubicBezTo>
                  <a:pt x="2643568" y="40576"/>
                  <a:pt x="2643377" y="39814"/>
                  <a:pt x="2642711" y="39433"/>
                </a:cubicBezTo>
                <a:cubicBezTo>
                  <a:pt x="2646521" y="38385"/>
                  <a:pt x="2649378" y="37528"/>
                  <a:pt x="2651188" y="36861"/>
                </a:cubicBezTo>
                <a:cubicBezTo>
                  <a:pt x="2653188" y="36766"/>
                  <a:pt x="2654998" y="36385"/>
                  <a:pt x="2657189" y="36385"/>
                </a:cubicBezTo>
                <a:close/>
                <a:moveTo>
                  <a:pt x="304419" y="31908"/>
                </a:moveTo>
                <a:cubicBezTo>
                  <a:pt x="305563" y="31908"/>
                  <a:pt x="310039" y="32289"/>
                  <a:pt x="318230" y="33623"/>
                </a:cubicBezTo>
                <a:cubicBezTo>
                  <a:pt x="326612" y="34575"/>
                  <a:pt x="330708" y="38005"/>
                  <a:pt x="330708" y="43434"/>
                </a:cubicBezTo>
                <a:cubicBezTo>
                  <a:pt x="330708" y="44386"/>
                  <a:pt x="330042" y="47815"/>
                  <a:pt x="328518" y="53245"/>
                </a:cubicBezTo>
                <a:cubicBezTo>
                  <a:pt x="327089" y="58769"/>
                  <a:pt x="326041" y="63246"/>
                  <a:pt x="325374" y="66484"/>
                </a:cubicBezTo>
                <a:cubicBezTo>
                  <a:pt x="323088" y="85153"/>
                  <a:pt x="321374" y="102965"/>
                  <a:pt x="319945" y="119729"/>
                </a:cubicBezTo>
                <a:cubicBezTo>
                  <a:pt x="318707" y="136684"/>
                  <a:pt x="314611" y="150685"/>
                  <a:pt x="307943" y="161830"/>
                </a:cubicBezTo>
                <a:cubicBezTo>
                  <a:pt x="306610" y="165544"/>
                  <a:pt x="305563" y="170593"/>
                  <a:pt x="304895" y="176879"/>
                </a:cubicBezTo>
                <a:cubicBezTo>
                  <a:pt x="303849" y="183070"/>
                  <a:pt x="302609" y="187928"/>
                  <a:pt x="300895" y="191262"/>
                </a:cubicBezTo>
                <a:cubicBezTo>
                  <a:pt x="300228" y="192500"/>
                  <a:pt x="298990" y="194596"/>
                  <a:pt x="296895" y="197167"/>
                </a:cubicBezTo>
                <a:cubicBezTo>
                  <a:pt x="294894" y="199834"/>
                  <a:pt x="294513" y="201930"/>
                  <a:pt x="296132" y="203835"/>
                </a:cubicBezTo>
                <a:cubicBezTo>
                  <a:pt x="294894" y="208597"/>
                  <a:pt x="293275" y="214122"/>
                  <a:pt x="290989" y="219932"/>
                </a:cubicBezTo>
                <a:cubicBezTo>
                  <a:pt x="288893" y="225552"/>
                  <a:pt x="287847" y="231553"/>
                  <a:pt x="288131" y="237744"/>
                </a:cubicBezTo>
                <a:cubicBezTo>
                  <a:pt x="284607" y="238696"/>
                  <a:pt x="282512" y="240887"/>
                  <a:pt x="281655" y="244602"/>
                </a:cubicBezTo>
                <a:cubicBezTo>
                  <a:pt x="280892" y="248126"/>
                  <a:pt x="279845" y="250126"/>
                  <a:pt x="278321" y="250126"/>
                </a:cubicBezTo>
                <a:cubicBezTo>
                  <a:pt x="277178" y="250126"/>
                  <a:pt x="276892" y="250126"/>
                  <a:pt x="277559" y="249650"/>
                </a:cubicBezTo>
                <a:cubicBezTo>
                  <a:pt x="277940" y="249269"/>
                  <a:pt x="277749" y="248983"/>
                  <a:pt x="276416" y="248983"/>
                </a:cubicBezTo>
                <a:cubicBezTo>
                  <a:pt x="274225" y="248983"/>
                  <a:pt x="272987" y="250412"/>
                  <a:pt x="272987" y="252698"/>
                </a:cubicBezTo>
                <a:cubicBezTo>
                  <a:pt x="272701" y="254984"/>
                  <a:pt x="272415" y="256508"/>
                  <a:pt x="272225" y="257365"/>
                </a:cubicBezTo>
                <a:cubicBezTo>
                  <a:pt x="271558" y="258223"/>
                  <a:pt x="270796" y="259461"/>
                  <a:pt x="269843" y="260699"/>
                </a:cubicBezTo>
                <a:cubicBezTo>
                  <a:pt x="268701" y="262128"/>
                  <a:pt x="268034" y="263366"/>
                  <a:pt x="267367" y="264985"/>
                </a:cubicBezTo>
                <a:cubicBezTo>
                  <a:pt x="266224" y="264985"/>
                  <a:pt x="265557" y="264890"/>
                  <a:pt x="265368" y="264509"/>
                </a:cubicBezTo>
                <a:cubicBezTo>
                  <a:pt x="265368" y="264319"/>
                  <a:pt x="264700" y="263938"/>
                  <a:pt x="263366" y="263938"/>
                </a:cubicBezTo>
                <a:cubicBezTo>
                  <a:pt x="261080" y="263938"/>
                  <a:pt x="259080" y="265176"/>
                  <a:pt x="257843" y="267367"/>
                </a:cubicBezTo>
                <a:cubicBezTo>
                  <a:pt x="256413" y="269843"/>
                  <a:pt x="255746" y="271843"/>
                  <a:pt x="255365" y="273177"/>
                </a:cubicBezTo>
                <a:cubicBezTo>
                  <a:pt x="255080" y="265652"/>
                  <a:pt x="254222" y="257556"/>
                  <a:pt x="252889" y="248793"/>
                </a:cubicBezTo>
                <a:cubicBezTo>
                  <a:pt x="251555" y="240125"/>
                  <a:pt x="251079" y="231838"/>
                  <a:pt x="251079" y="223552"/>
                </a:cubicBezTo>
                <a:lnTo>
                  <a:pt x="256223" y="159353"/>
                </a:lnTo>
                <a:lnTo>
                  <a:pt x="254699" y="158115"/>
                </a:lnTo>
                <a:cubicBezTo>
                  <a:pt x="251365" y="159258"/>
                  <a:pt x="241935" y="162782"/>
                  <a:pt x="226695" y="168592"/>
                </a:cubicBezTo>
                <a:cubicBezTo>
                  <a:pt x="211360" y="174593"/>
                  <a:pt x="202025" y="177355"/>
                  <a:pt x="197739" y="177355"/>
                </a:cubicBezTo>
                <a:cubicBezTo>
                  <a:pt x="196882" y="177355"/>
                  <a:pt x="195263" y="177355"/>
                  <a:pt x="192977" y="177070"/>
                </a:cubicBezTo>
                <a:cubicBezTo>
                  <a:pt x="190595" y="176879"/>
                  <a:pt x="188309" y="176784"/>
                  <a:pt x="186785" y="176784"/>
                </a:cubicBezTo>
                <a:cubicBezTo>
                  <a:pt x="185928" y="176784"/>
                  <a:pt x="185357" y="176117"/>
                  <a:pt x="184976" y="175450"/>
                </a:cubicBezTo>
                <a:cubicBezTo>
                  <a:pt x="184785" y="174498"/>
                  <a:pt x="183834" y="174117"/>
                  <a:pt x="182309" y="174117"/>
                </a:cubicBezTo>
                <a:cubicBezTo>
                  <a:pt x="181547" y="174117"/>
                  <a:pt x="180975" y="174403"/>
                  <a:pt x="180308" y="174974"/>
                </a:cubicBezTo>
                <a:cubicBezTo>
                  <a:pt x="179832" y="175546"/>
                  <a:pt x="179261" y="176022"/>
                  <a:pt x="178784" y="176784"/>
                </a:cubicBezTo>
                <a:lnTo>
                  <a:pt x="175641" y="176784"/>
                </a:lnTo>
                <a:cubicBezTo>
                  <a:pt x="175641" y="176022"/>
                  <a:pt x="175546" y="175450"/>
                  <a:pt x="175165" y="174498"/>
                </a:cubicBezTo>
                <a:cubicBezTo>
                  <a:pt x="174593" y="173640"/>
                  <a:pt x="174403" y="172688"/>
                  <a:pt x="174403" y="171355"/>
                </a:cubicBezTo>
                <a:cubicBezTo>
                  <a:pt x="174403" y="169069"/>
                  <a:pt x="178784" y="165354"/>
                  <a:pt x="187929" y="160306"/>
                </a:cubicBezTo>
                <a:cubicBezTo>
                  <a:pt x="196977" y="154972"/>
                  <a:pt x="202025" y="152305"/>
                  <a:pt x="203265" y="152114"/>
                </a:cubicBezTo>
                <a:cubicBezTo>
                  <a:pt x="212598" y="147161"/>
                  <a:pt x="222980" y="142684"/>
                  <a:pt x="233839" y="138874"/>
                </a:cubicBezTo>
                <a:cubicBezTo>
                  <a:pt x="244793" y="135255"/>
                  <a:pt x="254984" y="131350"/>
                  <a:pt x="264320" y="127444"/>
                </a:cubicBezTo>
                <a:cubicBezTo>
                  <a:pt x="263271" y="116872"/>
                  <a:pt x="263747" y="103537"/>
                  <a:pt x="266129" y="88297"/>
                </a:cubicBezTo>
                <a:cubicBezTo>
                  <a:pt x="268415" y="72961"/>
                  <a:pt x="270320" y="58007"/>
                  <a:pt x="271367" y="43434"/>
                </a:cubicBezTo>
                <a:cubicBezTo>
                  <a:pt x="277369" y="40957"/>
                  <a:pt x="283274" y="38481"/>
                  <a:pt x="288512" y="35814"/>
                </a:cubicBezTo>
                <a:cubicBezTo>
                  <a:pt x="293942" y="33052"/>
                  <a:pt x="299085" y="31908"/>
                  <a:pt x="304419" y="31908"/>
                </a:cubicBezTo>
                <a:close/>
                <a:moveTo>
                  <a:pt x="6279356" y="23432"/>
                </a:moveTo>
                <a:cubicBezTo>
                  <a:pt x="6280880" y="23432"/>
                  <a:pt x="6286880" y="25242"/>
                  <a:pt x="6297548" y="28575"/>
                </a:cubicBezTo>
                <a:cubicBezTo>
                  <a:pt x="6307740" y="32100"/>
                  <a:pt x="6312979" y="35529"/>
                  <a:pt x="6312979" y="39434"/>
                </a:cubicBezTo>
                <a:cubicBezTo>
                  <a:pt x="6312979" y="40577"/>
                  <a:pt x="6312407" y="43815"/>
                  <a:pt x="6311455" y="49340"/>
                </a:cubicBezTo>
                <a:cubicBezTo>
                  <a:pt x="6310312" y="54769"/>
                  <a:pt x="6309741" y="60103"/>
                  <a:pt x="6309550" y="65152"/>
                </a:cubicBezTo>
                <a:cubicBezTo>
                  <a:pt x="6309550" y="68390"/>
                  <a:pt x="6309074" y="72867"/>
                  <a:pt x="6308407" y="78201"/>
                </a:cubicBezTo>
                <a:cubicBezTo>
                  <a:pt x="6307455" y="83344"/>
                  <a:pt x="6307073" y="87535"/>
                  <a:pt x="6306312" y="90869"/>
                </a:cubicBezTo>
                <a:cubicBezTo>
                  <a:pt x="6303931" y="110681"/>
                  <a:pt x="6302121" y="130112"/>
                  <a:pt x="6301263" y="148495"/>
                </a:cubicBezTo>
                <a:cubicBezTo>
                  <a:pt x="6300120" y="167069"/>
                  <a:pt x="6294501" y="186881"/>
                  <a:pt x="6284023" y="207169"/>
                </a:cubicBezTo>
                <a:cubicBezTo>
                  <a:pt x="6283832" y="210979"/>
                  <a:pt x="6282880" y="215647"/>
                  <a:pt x="6281451" y="221647"/>
                </a:cubicBezTo>
                <a:cubicBezTo>
                  <a:pt x="6280308" y="227267"/>
                  <a:pt x="6279070" y="232030"/>
                  <a:pt x="6278308" y="236221"/>
                </a:cubicBezTo>
                <a:cubicBezTo>
                  <a:pt x="6276308" y="245269"/>
                  <a:pt x="6275070" y="260319"/>
                  <a:pt x="6274593" y="281083"/>
                </a:cubicBezTo>
                <a:cubicBezTo>
                  <a:pt x="6274307" y="302038"/>
                  <a:pt x="6271736" y="317183"/>
                  <a:pt x="6267354" y="326422"/>
                </a:cubicBezTo>
                <a:cubicBezTo>
                  <a:pt x="6266402" y="327089"/>
                  <a:pt x="6265545" y="327470"/>
                  <a:pt x="6264306" y="327184"/>
                </a:cubicBezTo>
                <a:cubicBezTo>
                  <a:pt x="6263163" y="327089"/>
                  <a:pt x="6262020" y="327470"/>
                  <a:pt x="6261354" y="327851"/>
                </a:cubicBezTo>
                <a:lnTo>
                  <a:pt x="6258115" y="324708"/>
                </a:lnTo>
                <a:cubicBezTo>
                  <a:pt x="6256401" y="326041"/>
                  <a:pt x="6255353" y="327565"/>
                  <a:pt x="6255163" y="329756"/>
                </a:cubicBezTo>
                <a:cubicBezTo>
                  <a:pt x="6255163" y="331756"/>
                  <a:pt x="6254972" y="333376"/>
                  <a:pt x="6254400" y="334995"/>
                </a:cubicBezTo>
                <a:cubicBezTo>
                  <a:pt x="6246685" y="320517"/>
                  <a:pt x="6240684" y="304991"/>
                  <a:pt x="6236113" y="288513"/>
                </a:cubicBezTo>
                <a:cubicBezTo>
                  <a:pt x="6231445" y="272130"/>
                  <a:pt x="6228683" y="255366"/>
                  <a:pt x="6227540" y="238792"/>
                </a:cubicBezTo>
                <a:cubicBezTo>
                  <a:pt x="6227826" y="227458"/>
                  <a:pt x="6228207" y="220695"/>
                  <a:pt x="6227826" y="218409"/>
                </a:cubicBezTo>
                <a:cubicBezTo>
                  <a:pt x="6227540" y="215742"/>
                  <a:pt x="6227540" y="214218"/>
                  <a:pt x="6227540" y="214218"/>
                </a:cubicBezTo>
                <a:lnTo>
                  <a:pt x="6236684" y="142494"/>
                </a:lnTo>
                <a:cubicBezTo>
                  <a:pt x="6226111" y="149638"/>
                  <a:pt x="6211823" y="160497"/>
                  <a:pt x="6193631" y="175451"/>
                </a:cubicBezTo>
                <a:cubicBezTo>
                  <a:pt x="6175152" y="190501"/>
                  <a:pt x="6160484" y="202216"/>
                  <a:pt x="6148863" y="210979"/>
                </a:cubicBezTo>
                <a:cubicBezTo>
                  <a:pt x="6143529" y="218409"/>
                  <a:pt x="6126098" y="230601"/>
                  <a:pt x="6097047" y="247746"/>
                </a:cubicBezTo>
                <a:cubicBezTo>
                  <a:pt x="6067996" y="264796"/>
                  <a:pt x="6048279" y="273559"/>
                  <a:pt x="6037326" y="273559"/>
                </a:cubicBezTo>
                <a:lnTo>
                  <a:pt x="6032182" y="273559"/>
                </a:lnTo>
                <a:cubicBezTo>
                  <a:pt x="6030372" y="273559"/>
                  <a:pt x="6026181" y="271939"/>
                  <a:pt x="6019037" y="268606"/>
                </a:cubicBezTo>
                <a:cubicBezTo>
                  <a:pt x="6011989" y="265367"/>
                  <a:pt x="6008084" y="263557"/>
                  <a:pt x="6007227" y="263462"/>
                </a:cubicBezTo>
                <a:cubicBezTo>
                  <a:pt x="5995416" y="260795"/>
                  <a:pt x="5987891" y="251270"/>
                  <a:pt x="5984843" y="234697"/>
                </a:cubicBezTo>
                <a:cubicBezTo>
                  <a:pt x="5981986" y="218504"/>
                  <a:pt x="5980366" y="205455"/>
                  <a:pt x="5980366" y="195835"/>
                </a:cubicBezTo>
                <a:cubicBezTo>
                  <a:pt x="5980366" y="184690"/>
                  <a:pt x="5981890" y="168403"/>
                  <a:pt x="5984843" y="146495"/>
                </a:cubicBezTo>
                <a:cubicBezTo>
                  <a:pt x="5987891" y="124683"/>
                  <a:pt x="5991701" y="111062"/>
                  <a:pt x="5996178" y="105157"/>
                </a:cubicBezTo>
                <a:cubicBezTo>
                  <a:pt x="5999892" y="104394"/>
                  <a:pt x="6003893" y="102966"/>
                  <a:pt x="6007989" y="100585"/>
                </a:cubicBezTo>
                <a:cubicBezTo>
                  <a:pt x="6012180" y="98489"/>
                  <a:pt x="6017514" y="97441"/>
                  <a:pt x="6023895" y="97441"/>
                </a:cubicBezTo>
                <a:cubicBezTo>
                  <a:pt x="6026181" y="97441"/>
                  <a:pt x="6031039" y="99346"/>
                  <a:pt x="6038945" y="103061"/>
                </a:cubicBezTo>
                <a:cubicBezTo>
                  <a:pt x="6046660" y="106966"/>
                  <a:pt x="6050565" y="109919"/>
                  <a:pt x="6050565" y="112205"/>
                </a:cubicBezTo>
                <a:cubicBezTo>
                  <a:pt x="6050565" y="114396"/>
                  <a:pt x="6049422" y="118301"/>
                  <a:pt x="6046851" y="124016"/>
                </a:cubicBezTo>
                <a:cubicBezTo>
                  <a:pt x="6044279" y="130017"/>
                  <a:pt x="6043421" y="134970"/>
                  <a:pt x="6043898" y="139161"/>
                </a:cubicBezTo>
                <a:lnTo>
                  <a:pt x="6033040" y="228220"/>
                </a:lnTo>
                <a:cubicBezTo>
                  <a:pt x="6033611" y="230029"/>
                  <a:pt x="6033992" y="233458"/>
                  <a:pt x="6033992" y="238888"/>
                </a:cubicBezTo>
                <a:cubicBezTo>
                  <a:pt x="6033992" y="244222"/>
                  <a:pt x="6035230" y="246603"/>
                  <a:pt x="6037897" y="246603"/>
                </a:cubicBezTo>
                <a:cubicBezTo>
                  <a:pt x="6041993" y="246603"/>
                  <a:pt x="6070187" y="231268"/>
                  <a:pt x="6122860" y="199740"/>
                </a:cubicBezTo>
                <a:cubicBezTo>
                  <a:pt x="6175438" y="168593"/>
                  <a:pt x="6213443" y="146400"/>
                  <a:pt x="6237256" y="133732"/>
                </a:cubicBezTo>
                <a:cubicBezTo>
                  <a:pt x="6238208" y="133255"/>
                  <a:pt x="6238589" y="130874"/>
                  <a:pt x="6238875" y="126588"/>
                </a:cubicBezTo>
                <a:cubicBezTo>
                  <a:pt x="6238875" y="122302"/>
                  <a:pt x="6239065" y="118587"/>
                  <a:pt x="6239637" y="115253"/>
                </a:cubicBezTo>
                <a:cubicBezTo>
                  <a:pt x="6241161" y="103633"/>
                  <a:pt x="6243828" y="88869"/>
                  <a:pt x="6247542" y="71248"/>
                </a:cubicBezTo>
                <a:cubicBezTo>
                  <a:pt x="6251162" y="53531"/>
                  <a:pt x="6253162" y="39339"/>
                  <a:pt x="6253543" y="29242"/>
                </a:cubicBezTo>
                <a:cubicBezTo>
                  <a:pt x="6256496" y="28956"/>
                  <a:pt x="6260687" y="27909"/>
                  <a:pt x="6266116" y="26099"/>
                </a:cubicBezTo>
                <a:cubicBezTo>
                  <a:pt x="6271355" y="24384"/>
                  <a:pt x="6275927" y="23432"/>
                  <a:pt x="6279356" y="23432"/>
                </a:cubicBezTo>
                <a:close/>
                <a:moveTo>
                  <a:pt x="3764280" y="21907"/>
                </a:moveTo>
                <a:cubicBezTo>
                  <a:pt x="3764947" y="21907"/>
                  <a:pt x="3765518" y="22193"/>
                  <a:pt x="3766756" y="22669"/>
                </a:cubicBezTo>
                <a:cubicBezTo>
                  <a:pt x="3767995" y="22955"/>
                  <a:pt x="3768757" y="23050"/>
                  <a:pt x="3768757" y="23050"/>
                </a:cubicBezTo>
                <a:cubicBezTo>
                  <a:pt x="3769804" y="23050"/>
                  <a:pt x="3770185" y="22860"/>
                  <a:pt x="3769804" y="22669"/>
                </a:cubicBezTo>
                <a:cubicBezTo>
                  <a:pt x="3769614" y="22193"/>
                  <a:pt x="3769995" y="21907"/>
                  <a:pt x="3771233" y="21907"/>
                </a:cubicBezTo>
                <a:cubicBezTo>
                  <a:pt x="3772090" y="21907"/>
                  <a:pt x="3772567" y="22193"/>
                  <a:pt x="3772567" y="22669"/>
                </a:cubicBezTo>
                <a:cubicBezTo>
                  <a:pt x="3772567" y="22955"/>
                  <a:pt x="3773043" y="23050"/>
                  <a:pt x="3773900" y="23050"/>
                </a:cubicBezTo>
                <a:cubicBezTo>
                  <a:pt x="3774567" y="23050"/>
                  <a:pt x="3775138" y="22860"/>
                  <a:pt x="3774757" y="22669"/>
                </a:cubicBezTo>
                <a:cubicBezTo>
                  <a:pt x="3774757" y="22669"/>
                  <a:pt x="3775138" y="22097"/>
                  <a:pt x="3776186" y="22097"/>
                </a:cubicBezTo>
                <a:cubicBezTo>
                  <a:pt x="3780091" y="22097"/>
                  <a:pt x="3782854" y="22955"/>
                  <a:pt x="3783901" y="25145"/>
                </a:cubicBezTo>
                <a:cubicBezTo>
                  <a:pt x="3784759" y="27431"/>
                  <a:pt x="3785330" y="29051"/>
                  <a:pt x="3785711" y="30480"/>
                </a:cubicBezTo>
                <a:cubicBezTo>
                  <a:pt x="3786092" y="30956"/>
                  <a:pt x="3786568" y="31908"/>
                  <a:pt x="3787616" y="33432"/>
                </a:cubicBezTo>
                <a:cubicBezTo>
                  <a:pt x="3788569" y="34766"/>
                  <a:pt x="3788759" y="35909"/>
                  <a:pt x="3788759" y="35909"/>
                </a:cubicBezTo>
                <a:cubicBezTo>
                  <a:pt x="3788759" y="35909"/>
                  <a:pt x="3788759" y="35814"/>
                  <a:pt x="3788759" y="36861"/>
                </a:cubicBezTo>
                <a:cubicBezTo>
                  <a:pt x="3788759" y="36861"/>
                  <a:pt x="3788569" y="39147"/>
                  <a:pt x="3787997" y="43434"/>
                </a:cubicBezTo>
                <a:cubicBezTo>
                  <a:pt x="3786949" y="47625"/>
                  <a:pt x="3786378" y="50196"/>
                  <a:pt x="3785711" y="50958"/>
                </a:cubicBezTo>
                <a:cubicBezTo>
                  <a:pt x="3786378" y="51435"/>
                  <a:pt x="3786854" y="51625"/>
                  <a:pt x="3787616" y="51816"/>
                </a:cubicBezTo>
                <a:cubicBezTo>
                  <a:pt x="3788283" y="52292"/>
                  <a:pt x="3788569" y="52578"/>
                  <a:pt x="3788759" y="52959"/>
                </a:cubicBezTo>
                <a:cubicBezTo>
                  <a:pt x="3788759" y="53244"/>
                  <a:pt x="3788569" y="53340"/>
                  <a:pt x="3787997" y="53721"/>
                </a:cubicBezTo>
                <a:cubicBezTo>
                  <a:pt x="3786949" y="53911"/>
                  <a:pt x="3786378" y="54864"/>
                  <a:pt x="3785711" y="55721"/>
                </a:cubicBezTo>
                <a:cubicBezTo>
                  <a:pt x="3786568" y="60483"/>
                  <a:pt x="3787140" y="64008"/>
                  <a:pt x="3787140" y="65722"/>
                </a:cubicBezTo>
                <a:cubicBezTo>
                  <a:pt x="3786854" y="65722"/>
                  <a:pt x="3786473" y="65722"/>
                  <a:pt x="3786473" y="65722"/>
                </a:cubicBezTo>
                <a:cubicBezTo>
                  <a:pt x="3786473" y="65722"/>
                  <a:pt x="3785330" y="65246"/>
                  <a:pt x="3784759" y="65151"/>
                </a:cubicBezTo>
                <a:cubicBezTo>
                  <a:pt x="3784759" y="65722"/>
                  <a:pt x="3785330" y="66294"/>
                  <a:pt x="3786187" y="66675"/>
                </a:cubicBezTo>
                <a:cubicBezTo>
                  <a:pt x="3787140" y="67151"/>
                  <a:pt x="3786378" y="68484"/>
                  <a:pt x="3783901" y="70675"/>
                </a:cubicBezTo>
                <a:cubicBezTo>
                  <a:pt x="3784187" y="71342"/>
                  <a:pt x="3784759" y="71437"/>
                  <a:pt x="3785330" y="71818"/>
                </a:cubicBezTo>
                <a:cubicBezTo>
                  <a:pt x="3786092" y="72104"/>
                  <a:pt x="3786473" y="72390"/>
                  <a:pt x="3787140" y="73056"/>
                </a:cubicBezTo>
                <a:cubicBezTo>
                  <a:pt x="3786473" y="74295"/>
                  <a:pt x="3786092" y="76009"/>
                  <a:pt x="3785330" y="78295"/>
                </a:cubicBezTo>
                <a:cubicBezTo>
                  <a:pt x="3784759" y="80486"/>
                  <a:pt x="3784187" y="82296"/>
                  <a:pt x="3783901" y="84200"/>
                </a:cubicBezTo>
                <a:lnTo>
                  <a:pt x="3781139" y="84200"/>
                </a:lnTo>
                <a:cubicBezTo>
                  <a:pt x="3780663" y="84867"/>
                  <a:pt x="3780472" y="85915"/>
                  <a:pt x="3780091" y="86677"/>
                </a:cubicBezTo>
                <a:cubicBezTo>
                  <a:pt x="3780091" y="87630"/>
                  <a:pt x="3779806" y="88677"/>
                  <a:pt x="3779139" y="89344"/>
                </a:cubicBezTo>
                <a:cubicBezTo>
                  <a:pt x="3779234" y="89630"/>
                  <a:pt x="3778568" y="92392"/>
                  <a:pt x="3776758" y="97440"/>
                </a:cubicBezTo>
                <a:cubicBezTo>
                  <a:pt x="3774757" y="102108"/>
                  <a:pt x="3773900" y="104679"/>
                  <a:pt x="3774376" y="104679"/>
                </a:cubicBezTo>
                <a:cubicBezTo>
                  <a:pt x="3770185" y="115347"/>
                  <a:pt x="3766280" y="126301"/>
                  <a:pt x="3762851" y="137160"/>
                </a:cubicBezTo>
                <a:cubicBezTo>
                  <a:pt x="3759327" y="147923"/>
                  <a:pt x="3755898" y="157734"/>
                  <a:pt x="3752660" y="166592"/>
                </a:cubicBezTo>
                <a:lnTo>
                  <a:pt x="3748849" y="172402"/>
                </a:lnTo>
                <a:lnTo>
                  <a:pt x="3748849" y="175736"/>
                </a:lnTo>
                <a:cubicBezTo>
                  <a:pt x="3748849" y="176593"/>
                  <a:pt x="3748468" y="177450"/>
                  <a:pt x="3747040" y="178403"/>
                </a:cubicBezTo>
                <a:cubicBezTo>
                  <a:pt x="3745992" y="179736"/>
                  <a:pt x="3746182" y="180689"/>
                  <a:pt x="3747897" y="182118"/>
                </a:cubicBezTo>
                <a:cubicBezTo>
                  <a:pt x="3746278" y="183737"/>
                  <a:pt x="3744468" y="185928"/>
                  <a:pt x="3741896" y="188785"/>
                </a:cubicBezTo>
                <a:cubicBezTo>
                  <a:pt x="3739515" y="191262"/>
                  <a:pt x="3738753" y="194595"/>
                  <a:pt x="3739610" y="198691"/>
                </a:cubicBezTo>
                <a:cubicBezTo>
                  <a:pt x="3739324" y="199834"/>
                  <a:pt x="3739039" y="201453"/>
                  <a:pt x="3738943" y="203263"/>
                </a:cubicBezTo>
                <a:cubicBezTo>
                  <a:pt x="3738943" y="204882"/>
                  <a:pt x="3738658" y="206597"/>
                  <a:pt x="3738277" y="208407"/>
                </a:cubicBezTo>
                <a:cubicBezTo>
                  <a:pt x="3738086" y="209645"/>
                  <a:pt x="3737515" y="211074"/>
                  <a:pt x="3736753" y="212788"/>
                </a:cubicBezTo>
                <a:cubicBezTo>
                  <a:pt x="3736181" y="214407"/>
                  <a:pt x="3735514" y="216217"/>
                  <a:pt x="3735324" y="218027"/>
                </a:cubicBezTo>
                <a:cubicBezTo>
                  <a:pt x="3733514" y="218217"/>
                  <a:pt x="3731514" y="220884"/>
                  <a:pt x="3729037" y="225552"/>
                </a:cubicBezTo>
                <a:cubicBezTo>
                  <a:pt x="3726847" y="230219"/>
                  <a:pt x="3725323" y="234600"/>
                  <a:pt x="3725227" y="238791"/>
                </a:cubicBezTo>
                <a:cubicBezTo>
                  <a:pt x="3722846" y="234600"/>
                  <a:pt x="3720751" y="225266"/>
                  <a:pt x="3718369" y="211074"/>
                </a:cubicBezTo>
                <a:cubicBezTo>
                  <a:pt x="3716464" y="196596"/>
                  <a:pt x="3715321" y="185261"/>
                  <a:pt x="3714560" y="177165"/>
                </a:cubicBezTo>
                <a:cubicBezTo>
                  <a:pt x="3714274" y="170688"/>
                  <a:pt x="3713893" y="164020"/>
                  <a:pt x="3713416" y="156971"/>
                </a:cubicBezTo>
                <a:cubicBezTo>
                  <a:pt x="3713035" y="150018"/>
                  <a:pt x="3713035" y="146018"/>
                  <a:pt x="3713035" y="144875"/>
                </a:cubicBezTo>
                <a:cubicBezTo>
                  <a:pt x="3712750" y="144208"/>
                  <a:pt x="3712654" y="143827"/>
                  <a:pt x="3712750" y="143922"/>
                </a:cubicBezTo>
                <a:cubicBezTo>
                  <a:pt x="3712845" y="144303"/>
                  <a:pt x="3712559" y="144303"/>
                  <a:pt x="3711416" y="144303"/>
                </a:cubicBezTo>
                <a:cubicBezTo>
                  <a:pt x="3710749" y="144303"/>
                  <a:pt x="3702082" y="147542"/>
                  <a:pt x="3686080" y="153924"/>
                </a:cubicBezTo>
                <a:cubicBezTo>
                  <a:pt x="3670078" y="160401"/>
                  <a:pt x="3660362" y="164020"/>
                  <a:pt x="3656933" y="164496"/>
                </a:cubicBezTo>
                <a:cubicBezTo>
                  <a:pt x="3656171" y="164687"/>
                  <a:pt x="3654838" y="165544"/>
                  <a:pt x="3653409" y="166687"/>
                </a:cubicBezTo>
                <a:cubicBezTo>
                  <a:pt x="3651980" y="167925"/>
                  <a:pt x="3650456" y="168497"/>
                  <a:pt x="3649694" y="168497"/>
                </a:cubicBezTo>
                <a:cubicBezTo>
                  <a:pt x="3649027" y="168497"/>
                  <a:pt x="3648456" y="167925"/>
                  <a:pt x="3647789" y="166878"/>
                </a:cubicBezTo>
                <a:cubicBezTo>
                  <a:pt x="3647408" y="166116"/>
                  <a:pt x="3646551" y="165449"/>
                  <a:pt x="3645503" y="165449"/>
                </a:cubicBezTo>
                <a:cubicBezTo>
                  <a:pt x="3644836" y="165449"/>
                  <a:pt x="3644551" y="165639"/>
                  <a:pt x="3645027" y="166116"/>
                </a:cubicBezTo>
                <a:cubicBezTo>
                  <a:pt x="3645503" y="166306"/>
                  <a:pt x="3645027" y="166401"/>
                  <a:pt x="3644455" y="166401"/>
                </a:cubicBezTo>
                <a:cubicBezTo>
                  <a:pt x="3643312" y="166401"/>
                  <a:pt x="3641503" y="165544"/>
                  <a:pt x="3638169" y="164115"/>
                </a:cubicBezTo>
                <a:cubicBezTo>
                  <a:pt x="3635502" y="162306"/>
                  <a:pt x="3632930" y="160972"/>
                  <a:pt x="3630835" y="159639"/>
                </a:cubicBezTo>
                <a:lnTo>
                  <a:pt x="3619024" y="159639"/>
                </a:lnTo>
                <a:cubicBezTo>
                  <a:pt x="3619024" y="159448"/>
                  <a:pt x="3619024" y="159258"/>
                  <a:pt x="3618738" y="158781"/>
                </a:cubicBezTo>
                <a:cubicBezTo>
                  <a:pt x="3618452" y="158591"/>
                  <a:pt x="3618357" y="157924"/>
                  <a:pt x="3618357" y="157067"/>
                </a:cubicBezTo>
                <a:cubicBezTo>
                  <a:pt x="3618357" y="154590"/>
                  <a:pt x="3622834" y="150685"/>
                  <a:pt x="3631501" y="145542"/>
                </a:cubicBezTo>
                <a:cubicBezTo>
                  <a:pt x="3632359" y="145542"/>
                  <a:pt x="3633026" y="145827"/>
                  <a:pt x="3632549" y="146113"/>
                </a:cubicBezTo>
                <a:cubicBezTo>
                  <a:pt x="3632549" y="146399"/>
                  <a:pt x="3632549" y="146685"/>
                  <a:pt x="3633026" y="147066"/>
                </a:cubicBezTo>
                <a:cubicBezTo>
                  <a:pt x="3639979" y="141160"/>
                  <a:pt x="3652933" y="135540"/>
                  <a:pt x="3671983" y="129349"/>
                </a:cubicBezTo>
                <a:cubicBezTo>
                  <a:pt x="3690937" y="123634"/>
                  <a:pt x="3707320" y="117443"/>
                  <a:pt x="3720846" y="110871"/>
                </a:cubicBezTo>
                <a:cubicBezTo>
                  <a:pt x="3721132" y="110680"/>
                  <a:pt x="3721608" y="109061"/>
                  <a:pt x="3721798" y="105727"/>
                </a:cubicBezTo>
                <a:cubicBezTo>
                  <a:pt x="3721989" y="102489"/>
                  <a:pt x="3722370" y="99822"/>
                  <a:pt x="3722560" y="97440"/>
                </a:cubicBezTo>
                <a:cubicBezTo>
                  <a:pt x="3722941" y="93440"/>
                  <a:pt x="3723322" y="88868"/>
                  <a:pt x="3723894" y="84391"/>
                </a:cubicBezTo>
                <a:cubicBezTo>
                  <a:pt x="3724465" y="80105"/>
                  <a:pt x="3724942" y="75342"/>
                  <a:pt x="3725513" y="70866"/>
                </a:cubicBezTo>
                <a:cubicBezTo>
                  <a:pt x="3727323" y="58388"/>
                  <a:pt x="3728180" y="50387"/>
                  <a:pt x="3728180" y="46672"/>
                </a:cubicBezTo>
                <a:cubicBezTo>
                  <a:pt x="3728180" y="42957"/>
                  <a:pt x="3727323" y="39052"/>
                  <a:pt x="3725989" y="34290"/>
                </a:cubicBezTo>
                <a:cubicBezTo>
                  <a:pt x="3727894" y="31146"/>
                  <a:pt x="3730276" y="28479"/>
                  <a:pt x="3732943" y="27050"/>
                </a:cubicBezTo>
                <a:cubicBezTo>
                  <a:pt x="3735324" y="25336"/>
                  <a:pt x="3737610" y="24479"/>
                  <a:pt x="3739610" y="24003"/>
                </a:cubicBezTo>
                <a:cubicBezTo>
                  <a:pt x="3743515" y="23145"/>
                  <a:pt x="3748468" y="22669"/>
                  <a:pt x="3754088" y="22193"/>
                </a:cubicBezTo>
                <a:cubicBezTo>
                  <a:pt x="3760089" y="22097"/>
                  <a:pt x="3763137" y="21907"/>
                  <a:pt x="3764280" y="21907"/>
                </a:cubicBezTo>
                <a:close/>
                <a:moveTo>
                  <a:pt x="3283076" y="21622"/>
                </a:moveTo>
                <a:cubicBezTo>
                  <a:pt x="3283743" y="21622"/>
                  <a:pt x="3285934" y="21908"/>
                  <a:pt x="3289553" y="22860"/>
                </a:cubicBezTo>
                <a:cubicBezTo>
                  <a:pt x="3293364" y="23718"/>
                  <a:pt x="3295078" y="24289"/>
                  <a:pt x="3295078" y="24289"/>
                </a:cubicBezTo>
                <a:cubicBezTo>
                  <a:pt x="3295078" y="24289"/>
                  <a:pt x="3296031" y="24860"/>
                  <a:pt x="3298031" y="25623"/>
                </a:cubicBezTo>
                <a:cubicBezTo>
                  <a:pt x="3294697" y="31242"/>
                  <a:pt x="3292983" y="36386"/>
                  <a:pt x="3292792" y="41339"/>
                </a:cubicBezTo>
                <a:cubicBezTo>
                  <a:pt x="3292506" y="46006"/>
                  <a:pt x="3291744" y="50197"/>
                  <a:pt x="3290601" y="53626"/>
                </a:cubicBezTo>
                <a:cubicBezTo>
                  <a:pt x="3291744" y="52292"/>
                  <a:pt x="3292316" y="50578"/>
                  <a:pt x="3292506" y="48483"/>
                </a:cubicBezTo>
                <a:cubicBezTo>
                  <a:pt x="3292792" y="46673"/>
                  <a:pt x="3293364" y="45054"/>
                  <a:pt x="3294507" y="43530"/>
                </a:cubicBezTo>
                <a:cubicBezTo>
                  <a:pt x="3294316" y="45720"/>
                  <a:pt x="3293744" y="48864"/>
                  <a:pt x="3292506" y="52578"/>
                </a:cubicBezTo>
                <a:cubicBezTo>
                  <a:pt x="3291459" y="56103"/>
                  <a:pt x="3290697" y="59246"/>
                  <a:pt x="3290125" y="61627"/>
                </a:cubicBezTo>
                <a:cubicBezTo>
                  <a:pt x="3290697" y="66104"/>
                  <a:pt x="3290125" y="70676"/>
                  <a:pt x="3288696" y="76200"/>
                </a:cubicBezTo>
                <a:cubicBezTo>
                  <a:pt x="3287363" y="81344"/>
                  <a:pt x="3286696" y="85820"/>
                  <a:pt x="3287077" y="89250"/>
                </a:cubicBezTo>
                <a:cubicBezTo>
                  <a:pt x="3286696" y="90393"/>
                  <a:pt x="3286315" y="91250"/>
                  <a:pt x="3286696" y="92679"/>
                </a:cubicBezTo>
                <a:cubicBezTo>
                  <a:pt x="3287077" y="93726"/>
                  <a:pt x="3287077" y="94965"/>
                  <a:pt x="3286696" y="95727"/>
                </a:cubicBezTo>
                <a:cubicBezTo>
                  <a:pt x="3285553" y="96870"/>
                  <a:pt x="3284982" y="98013"/>
                  <a:pt x="3284410" y="99251"/>
                </a:cubicBezTo>
                <a:cubicBezTo>
                  <a:pt x="3284219" y="100584"/>
                  <a:pt x="3284029" y="101727"/>
                  <a:pt x="3284029" y="102966"/>
                </a:cubicBezTo>
                <a:lnTo>
                  <a:pt x="3282410" y="102966"/>
                </a:lnTo>
                <a:cubicBezTo>
                  <a:pt x="3281457" y="103918"/>
                  <a:pt x="3280981" y="104585"/>
                  <a:pt x="3280981" y="106014"/>
                </a:cubicBezTo>
                <a:cubicBezTo>
                  <a:pt x="3280981" y="107156"/>
                  <a:pt x="3281172" y="108395"/>
                  <a:pt x="3282029" y="109919"/>
                </a:cubicBezTo>
                <a:cubicBezTo>
                  <a:pt x="3281552" y="109919"/>
                  <a:pt x="3281172" y="109919"/>
                  <a:pt x="3280409" y="110014"/>
                </a:cubicBezTo>
                <a:cubicBezTo>
                  <a:pt x="3280028" y="110395"/>
                  <a:pt x="3279457" y="110681"/>
                  <a:pt x="3279267" y="111252"/>
                </a:cubicBezTo>
                <a:lnTo>
                  <a:pt x="3279838" y="114396"/>
                </a:lnTo>
                <a:lnTo>
                  <a:pt x="3280981" y="112967"/>
                </a:lnTo>
                <a:cubicBezTo>
                  <a:pt x="3281172" y="114967"/>
                  <a:pt x="3281172" y="117634"/>
                  <a:pt x="3280695" y="121063"/>
                </a:cubicBezTo>
                <a:cubicBezTo>
                  <a:pt x="3280314" y="123921"/>
                  <a:pt x="3279838" y="127350"/>
                  <a:pt x="3278695" y="130112"/>
                </a:cubicBezTo>
                <a:cubicBezTo>
                  <a:pt x="3278028" y="132493"/>
                  <a:pt x="3276885" y="135827"/>
                  <a:pt x="3274885" y="140399"/>
                </a:cubicBezTo>
                <a:cubicBezTo>
                  <a:pt x="3273075" y="144780"/>
                  <a:pt x="3272885" y="147257"/>
                  <a:pt x="3274218" y="148019"/>
                </a:cubicBezTo>
                <a:cubicBezTo>
                  <a:pt x="3272409" y="151162"/>
                  <a:pt x="3270884" y="155163"/>
                  <a:pt x="3270027" y="160878"/>
                </a:cubicBezTo>
                <a:cubicBezTo>
                  <a:pt x="3268980" y="166212"/>
                  <a:pt x="3267932" y="170879"/>
                  <a:pt x="3266693" y="174879"/>
                </a:cubicBezTo>
                <a:cubicBezTo>
                  <a:pt x="3263836" y="175165"/>
                  <a:pt x="3261455" y="179070"/>
                  <a:pt x="3259550" y="186881"/>
                </a:cubicBezTo>
                <a:cubicBezTo>
                  <a:pt x="3257550" y="194691"/>
                  <a:pt x="3256407" y="199644"/>
                  <a:pt x="3255740" y="202026"/>
                </a:cubicBezTo>
                <a:cubicBezTo>
                  <a:pt x="3252025" y="207931"/>
                  <a:pt x="3249930" y="213741"/>
                  <a:pt x="3249834" y="219933"/>
                </a:cubicBezTo>
                <a:cubicBezTo>
                  <a:pt x="3249644" y="226219"/>
                  <a:pt x="3249072" y="231553"/>
                  <a:pt x="3247358" y="235935"/>
                </a:cubicBezTo>
                <a:cubicBezTo>
                  <a:pt x="3246405" y="239078"/>
                  <a:pt x="3245167" y="241554"/>
                  <a:pt x="3244500" y="243459"/>
                </a:cubicBezTo>
                <a:cubicBezTo>
                  <a:pt x="3243452" y="245174"/>
                  <a:pt x="3242691" y="248317"/>
                  <a:pt x="3242405" y="252984"/>
                </a:cubicBezTo>
                <a:cubicBezTo>
                  <a:pt x="3241262" y="252127"/>
                  <a:pt x="3239261" y="252889"/>
                  <a:pt x="3236023" y="255270"/>
                </a:cubicBezTo>
                <a:cubicBezTo>
                  <a:pt x="3232784" y="257842"/>
                  <a:pt x="3231546" y="260604"/>
                  <a:pt x="3232118" y="263271"/>
                </a:cubicBezTo>
                <a:cubicBezTo>
                  <a:pt x="3232118" y="263271"/>
                  <a:pt x="3231546" y="263271"/>
                  <a:pt x="3231260" y="262795"/>
                </a:cubicBezTo>
                <a:cubicBezTo>
                  <a:pt x="3230880" y="262795"/>
                  <a:pt x="3230499" y="262509"/>
                  <a:pt x="3229451" y="262509"/>
                </a:cubicBezTo>
                <a:cubicBezTo>
                  <a:pt x="3228784" y="262509"/>
                  <a:pt x="3228403" y="262795"/>
                  <a:pt x="3227451" y="263557"/>
                </a:cubicBezTo>
                <a:cubicBezTo>
                  <a:pt x="3226784" y="264319"/>
                  <a:pt x="3226117" y="264700"/>
                  <a:pt x="3225450" y="264700"/>
                </a:cubicBezTo>
                <a:cubicBezTo>
                  <a:pt x="3224879" y="264700"/>
                  <a:pt x="3223164" y="264224"/>
                  <a:pt x="3219926" y="262795"/>
                </a:cubicBezTo>
                <a:cubicBezTo>
                  <a:pt x="3216878" y="261843"/>
                  <a:pt x="3214877" y="261271"/>
                  <a:pt x="3214211" y="261271"/>
                </a:cubicBezTo>
                <a:cubicBezTo>
                  <a:pt x="3213163" y="261271"/>
                  <a:pt x="3212401" y="262128"/>
                  <a:pt x="3211353" y="263271"/>
                </a:cubicBezTo>
                <a:cubicBezTo>
                  <a:pt x="3210020" y="264891"/>
                  <a:pt x="3209163" y="265748"/>
                  <a:pt x="3207924" y="266034"/>
                </a:cubicBezTo>
                <a:cubicBezTo>
                  <a:pt x="3207543" y="260795"/>
                  <a:pt x="3207353" y="254127"/>
                  <a:pt x="3207067" y="246603"/>
                </a:cubicBezTo>
                <a:cubicBezTo>
                  <a:pt x="3206781" y="238887"/>
                  <a:pt x="3206686" y="234411"/>
                  <a:pt x="3206686" y="233553"/>
                </a:cubicBezTo>
                <a:cubicBezTo>
                  <a:pt x="3206686" y="226600"/>
                  <a:pt x="3207067" y="216599"/>
                  <a:pt x="3207924" y="203740"/>
                </a:cubicBezTo>
                <a:cubicBezTo>
                  <a:pt x="3208782" y="191262"/>
                  <a:pt x="3209639" y="182309"/>
                  <a:pt x="3211163" y="176880"/>
                </a:cubicBezTo>
                <a:cubicBezTo>
                  <a:pt x="3209448" y="176880"/>
                  <a:pt x="3206972" y="177261"/>
                  <a:pt x="3204400" y="178403"/>
                </a:cubicBezTo>
                <a:cubicBezTo>
                  <a:pt x="3201257" y="179547"/>
                  <a:pt x="3198876" y="180023"/>
                  <a:pt x="3196590" y="180023"/>
                </a:cubicBezTo>
                <a:cubicBezTo>
                  <a:pt x="3195447" y="180023"/>
                  <a:pt x="3190113" y="178308"/>
                  <a:pt x="3181254" y="175165"/>
                </a:cubicBezTo>
                <a:cubicBezTo>
                  <a:pt x="3171825" y="172022"/>
                  <a:pt x="3167252" y="168878"/>
                  <a:pt x="3167252" y="166021"/>
                </a:cubicBezTo>
                <a:cubicBezTo>
                  <a:pt x="3167252" y="164497"/>
                  <a:pt x="3167538" y="163259"/>
                  <a:pt x="3168396" y="162021"/>
                </a:cubicBezTo>
                <a:cubicBezTo>
                  <a:pt x="3169539" y="160782"/>
                  <a:pt x="3170491" y="160211"/>
                  <a:pt x="3172015" y="159830"/>
                </a:cubicBezTo>
                <a:cubicBezTo>
                  <a:pt x="3174206" y="159163"/>
                  <a:pt x="3177254" y="159068"/>
                  <a:pt x="3181445" y="159068"/>
                </a:cubicBezTo>
                <a:cubicBezTo>
                  <a:pt x="3185922" y="159068"/>
                  <a:pt x="3189541" y="158782"/>
                  <a:pt x="3192780" y="158115"/>
                </a:cubicBezTo>
                <a:cubicBezTo>
                  <a:pt x="3194780" y="157544"/>
                  <a:pt x="3197066" y="156401"/>
                  <a:pt x="3199542" y="154401"/>
                </a:cubicBezTo>
                <a:cubicBezTo>
                  <a:pt x="3202114" y="152496"/>
                  <a:pt x="3204686" y="150591"/>
                  <a:pt x="3206876" y="148495"/>
                </a:cubicBezTo>
                <a:cubicBezTo>
                  <a:pt x="3210591" y="145256"/>
                  <a:pt x="3213544" y="143256"/>
                  <a:pt x="3215259" y="142494"/>
                </a:cubicBezTo>
                <a:cubicBezTo>
                  <a:pt x="3217259" y="141828"/>
                  <a:pt x="3219259" y="139637"/>
                  <a:pt x="3221450" y="135636"/>
                </a:cubicBezTo>
                <a:cubicBezTo>
                  <a:pt x="3222974" y="131826"/>
                  <a:pt x="3224593" y="127254"/>
                  <a:pt x="3225641" y="121825"/>
                </a:cubicBezTo>
                <a:cubicBezTo>
                  <a:pt x="3226689" y="116491"/>
                  <a:pt x="3227355" y="113348"/>
                  <a:pt x="3227355" y="112395"/>
                </a:cubicBezTo>
                <a:lnTo>
                  <a:pt x="3227355" y="110681"/>
                </a:lnTo>
                <a:cubicBezTo>
                  <a:pt x="3227069" y="110395"/>
                  <a:pt x="3226498" y="109919"/>
                  <a:pt x="3226212" y="109919"/>
                </a:cubicBezTo>
                <a:lnTo>
                  <a:pt x="3176206" y="128493"/>
                </a:lnTo>
                <a:cubicBezTo>
                  <a:pt x="3175158" y="127826"/>
                  <a:pt x="3173634" y="127635"/>
                  <a:pt x="3171634" y="128016"/>
                </a:cubicBezTo>
                <a:cubicBezTo>
                  <a:pt x="3169253" y="128493"/>
                  <a:pt x="3167634" y="128493"/>
                  <a:pt x="3166967" y="128493"/>
                </a:cubicBezTo>
                <a:cubicBezTo>
                  <a:pt x="3166300" y="128493"/>
                  <a:pt x="3164490" y="128016"/>
                  <a:pt x="3161633" y="127350"/>
                </a:cubicBezTo>
                <a:cubicBezTo>
                  <a:pt x="3158585" y="126588"/>
                  <a:pt x="3156680" y="126206"/>
                  <a:pt x="3155727" y="126206"/>
                </a:cubicBezTo>
                <a:cubicBezTo>
                  <a:pt x="3155251" y="126206"/>
                  <a:pt x="3154394" y="126206"/>
                  <a:pt x="3153251" y="126683"/>
                </a:cubicBezTo>
                <a:cubicBezTo>
                  <a:pt x="3152393" y="126873"/>
                  <a:pt x="3151536" y="127350"/>
                  <a:pt x="3150869" y="128016"/>
                </a:cubicBezTo>
                <a:cubicBezTo>
                  <a:pt x="3150679" y="127350"/>
                  <a:pt x="3150489" y="126873"/>
                  <a:pt x="3150203" y="126683"/>
                </a:cubicBezTo>
                <a:cubicBezTo>
                  <a:pt x="3150012" y="126302"/>
                  <a:pt x="3150012" y="125825"/>
                  <a:pt x="3150012" y="124873"/>
                </a:cubicBezTo>
                <a:cubicBezTo>
                  <a:pt x="3150012" y="121730"/>
                  <a:pt x="3152108" y="118396"/>
                  <a:pt x="3156203" y="114967"/>
                </a:cubicBezTo>
                <a:cubicBezTo>
                  <a:pt x="3160299" y="111729"/>
                  <a:pt x="3162776" y="109824"/>
                  <a:pt x="3164205" y="109252"/>
                </a:cubicBezTo>
                <a:cubicBezTo>
                  <a:pt x="3172872" y="104109"/>
                  <a:pt x="3181254" y="100203"/>
                  <a:pt x="3189065" y="97441"/>
                </a:cubicBezTo>
                <a:cubicBezTo>
                  <a:pt x="3196971" y="94584"/>
                  <a:pt x="3204591" y="93250"/>
                  <a:pt x="3211639" y="93250"/>
                </a:cubicBezTo>
                <a:cubicBezTo>
                  <a:pt x="3212973" y="93250"/>
                  <a:pt x="3216021" y="93536"/>
                  <a:pt x="3221069" y="94107"/>
                </a:cubicBezTo>
                <a:cubicBezTo>
                  <a:pt x="3225736" y="94965"/>
                  <a:pt x="3228689" y="96489"/>
                  <a:pt x="3230117" y="98775"/>
                </a:cubicBezTo>
                <a:cubicBezTo>
                  <a:pt x="3230117" y="98775"/>
                  <a:pt x="3230594" y="98489"/>
                  <a:pt x="3230880" y="97917"/>
                </a:cubicBezTo>
                <a:cubicBezTo>
                  <a:pt x="3231070" y="97346"/>
                  <a:pt x="3231356" y="96965"/>
                  <a:pt x="3231737" y="96679"/>
                </a:cubicBezTo>
                <a:cubicBezTo>
                  <a:pt x="3233737" y="86487"/>
                  <a:pt x="3236309" y="76295"/>
                  <a:pt x="3239071" y="66390"/>
                </a:cubicBezTo>
                <a:cubicBezTo>
                  <a:pt x="3242309" y="56388"/>
                  <a:pt x="3244596" y="47816"/>
                  <a:pt x="3246786" y="40482"/>
                </a:cubicBezTo>
                <a:cubicBezTo>
                  <a:pt x="3247072" y="39339"/>
                  <a:pt x="3247167" y="36862"/>
                  <a:pt x="3247453" y="33243"/>
                </a:cubicBezTo>
                <a:cubicBezTo>
                  <a:pt x="3247453" y="29623"/>
                  <a:pt x="3248025" y="26861"/>
                  <a:pt x="3249453" y="24956"/>
                </a:cubicBezTo>
                <a:cubicBezTo>
                  <a:pt x="3249930" y="24956"/>
                  <a:pt x="3250692" y="25242"/>
                  <a:pt x="3251834" y="25623"/>
                </a:cubicBezTo>
                <a:cubicBezTo>
                  <a:pt x="3252597" y="25718"/>
                  <a:pt x="3253740" y="26099"/>
                  <a:pt x="3254501" y="26099"/>
                </a:cubicBezTo>
                <a:cubicBezTo>
                  <a:pt x="3255835" y="26099"/>
                  <a:pt x="3256692" y="25718"/>
                  <a:pt x="3257359" y="25623"/>
                </a:cubicBezTo>
                <a:cubicBezTo>
                  <a:pt x="3258026" y="25337"/>
                  <a:pt x="3258978" y="24956"/>
                  <a:pt x="3259835" y="24956"/>
                </a:cubicBezTo>
                <a:close/>
                <a:moveTo>
                  <a:pt x="2108739" y="18764"/>
                </a:moveTo>
                <a:cubicBezTo>
                  <a:pt x="2112930" y="18764"/>
                  <a:pt x="2117978" y="20097"/>
                  <a:pt x="2124360" y="22574"/>
                </a:cubicBezTo>
                <a:cubicBezTo>
                  <a:pt x="2130647" y="24860"/>
                  <a:pt x="2134838" y="28384"/>
                  <a:pt x="2136838" y="32385"/>
                </a:cubicBezTo>
                <a:lnTo>
                  <a:pt x="2117026" y="146113"/>
                </a:lnTo>
                <a:cubicBezTo>
                  <a:pt x="2117693" y="146399"/>
                  <a:pt x="2117883" y="146875"/>
                  <a:pt x="2117883" y="146875"/>
                </a:cubicBezTo>
                <a:cubicBezTo>
                  <a:pt x="2117883" y="147256"/>
                  <a:pt x="2117978" y="147733"/>
                  <a:pt x="2118740" y="148304"/>
                </a:cubicBezTo>
                <a:cubicBezTo>
                  <a:pt x="2127503" y="141827"/>
                  <a:pt x="2138362" y="135160"/>
                  <a:pt x="2150840" y="128206"/>
                </a:cubicBezTo>
                <a:cubicBezTo>
                  <a:pt x="2163508" y="121253"/>
                  <a:pt x="2174843" y="117443"/>
                  <a:pt x="2185130" y="117443"/>
                </a:cubicBezTo>
                <a:cubicBezTo>
                  <a:pt x="2186273" y="117443"/>
                  <a:pt x="2190273" y="117919"/>
                  <a:pt x="2197417" y="118491"/>
                </a:cubicBezTo>
                <a:cubicBezTo>
                  <a:pt x="2204465" y="119158"/>
                  <a:pt x="2207894" y="120205"/>
                  <a:pt x="2207513" y="121634"/>
                </a:cubicBezTo>
                <a:cubicBezTo>
                  <a:pt x="2202751" y="127921"/>
                  <a:pt x="2190368" y="134493"/>
                  <a:pt x="2169413" y="141637"/>
                </a:cubicBezTo>
                <a:cubicBezTo>
                  <a:pt x="2148744" y="149066"/>
                  <a:pt x="2130361" y="158020"/>
                  <a:pt x="2113978" y="169069"/>
                </a:cubicBezTo>
                <a:cubicBezTo>
                  <a:pt x="2113025" y="169259"/>
                  <a:pt x="2112644" y="170878"/>
                  <a:pt x="2112454" y="173831"/>
                </a:cubicBezTo>
                <a:cubicBezTo>
                  <a:pt x="2112263" y="176879"/>
                  <a:pt x="2112073" y="179546"/>
                  <a:pt x="2111787" y="181832"/>
                </a:cubicBezTo>
                <a:cubicBezTo>
                  <a:pt x="2111120" y="186499"/>
                  <a:pt x="2110263" y="191262"/>
                  <a:pt x="2108930" y="196120"/>
                </a:cubicBezTo>
                <a:cubicBezTo>
                  <a:pt x="2107691" y="200882"/>
                  <a:pt x="2106453" y="205264"/>
                  <a:pt x="2105596" y="208978"/>
                </a:cubicBezTo>
                <a:cubicBezTo>
                  <a:pt x="2103215" y="208407"/>
                  <a:pt x="2100452" y="207359"/>
                  <a:pt x="2097214" y="206216"/>
                </a:cubicBezTo>
                <a:cubicBezTo>
                  <a:pt x="2093975" y="204883"/>
                  <a:pt x="2091023" y="204502"/>
                  <a:pt x="2088356" y="205168"/>
                </a:cubicBezTo>
                <a:cubicBezTo>
                  <a:pt x="2075592" y="206216"/>
                  <a:pt x="2067020" y="201835"/>
                  <a:pt x="2063019" y="191833"/>
                </a:cubicBezTo>
                <a:cubicBezTo>
                  <a:pt x="2058923" y="182023"/>
                  <a:pt x="2056733" y="172402"/>
                  <a:pt x="2056542" y="163163"/>
                </a:cubicBezTo>
                <a:lnTo>
                  <a:pt x="2069687" y="68389"/>
                </a:lnTo>
                <a:cubicBezTo>
                  <a:pt x="2071020" y="64484"/>
                  <a:pt x="2072639" y="59245"/>
                  <a:pt x="2073782" y="52864"/>
                </a:cubicBezTo>
                <a:cubicBezTo>
                  <a:pt x="2075306" y="46291"/>
                  <a:pt x="2076354" y="40386"/>
                  <a:pt x="2077592" y="34576"/>
                </a:cubicBezTo>
                <a:cubicBezTo>
                  <a:pt x="2078069" y="34576"/>
                  <a:pt x="2078450" y="34671"/>
                  <a:pt x="2078640" y="35052"/>
                </a:cubicBezTo>
                <a:cubicBezTo>
                  <a:pt x="2078926" y="35528"/>
                  <a:pt x="2079688" y="35719"/>
                  <a:pt x="2080640" y="35719"/>
                </a:cubicBezTo>
                <a:cubicBezTo>
                  <a:pt x="2082736" y="35719"/>
                  <a:pt x="2085974" y="32575"/>
                  <a:pt x="2090261" y="27241"/>
                </a:cubicBezTo>
                <a:cubicBezTo>
                  <a:pt x="2094642" y="21622"/>
                  <a:pt x="2100833" y="18764"/>
                  <a:pt x="2108739" y="18764"/>
                </a:cubicBezTo>
                <a:close/>
                <a:moveTo>
                  <a:pt x="117348" y="18002"/>
                </a:moveTo>
                <a:cubicBezTo>
                  <a:pt x="118586" y="18002"/>
                  <a:pt x="122874" y="18859"/>
                  <a:pt x="130302" y="20860"/>
                </a:cubicBezTo>
                <a:cubicBezTo>
                  <a:pt x="137827" y="22955"/>
                  <a:pt x="142495" y="25146"/>
                  <a:pt x="144114" y="27527"/>
                </a:cubicBezTo>
                <a:cubicBezTo>
                  <a:pt x="137827" y="42481"/>
                  <a:pt x="132302" y="55245"/>
                  <a:pt x="128302" y="65913"/>
                </a:cubicBezTo>
                <a:cubicBezTo>
                  <a:pt x="124016" y="76771"/>
                  <a:pt x="119730" y="86773"/>
                  <a:pt x="115634" y="95821"/>
                </a:cubicBezTo>
                <a:cubicBezTo>
                  <a:pt x="120777" y="96488"/>
                  <a:pt x="126874" y="96107"/>
                  <a:pt x="133922" y="95726"/>
                </a:cubicBezTo>
                <a:cubicBezTo>
                  <a:pt x="141161" y="95345"/>
                  <a:pt x="145447" y="95155"/>
                  <a:pt x="146877" y="95155"/>
                </a:cubicBezTo>
                <a:cubicBezTo>
                  <a:pt x="158210" y="95155"/>
                  <a:pt x="167259" y="95631"/>
                  <a:pt x="173355" y="96964"/>
                </a:cubicBezTo>
                <a:cubicBezTo>
                  <a:pt x="179737" y="98203"/>
                  <a:pt x="182880" y="98774"/>
                  <a:pt x="182880" y="98774"/>
                </a:cubicBezTo>
                <a:cubicBezTo>
                  <a:pt x="182880" y="98774"/>
                  <a:pt x="186691" y="99536"/>
                  <a:pt x="194691" y="101536"/>
                </a:cubicBezTo>
                <a:cubicBezTo>
                  <a:pt x="183166" y="117634"/>
                  <a:pt x="174879" y="130968"/>
                  <a:pt x="169545" y="142018"/>
                </a:cubicBezTo>
                <a:cubicBezTo>
                  <a:pt x="164402" y="152781"/>
                  <a:pt x="151162" y="176212"/>
                  <a:pt x="130207" y="212312"/>
                </a:cubicBezTo>
                <a:cubicBezTo>
                  <a:pt x="133636" y="213455"/>
                  <a:pt x="136684" y="213265"/>
                  <a:pt x="139351" y="212217"/>
                </a:cubicBezTo>
                <a:cubicBezTo>
                  <a:pt x="142019" y="210883"/>
                  <a:pt x="144780" y="210217"/>
                  <a:pt x="147733" y="210217"/>
                </a:cubicBezTo>
                <a:cubicBezTo>
                  <a:pt x="148782" y="210217"/>
                  <a:pt x="156019" y="211264"/>
                  <a:pt x="168974" y="214312"/>
                </a:cubicBezTo>
                <a:cubicBezTo>
                  <a:pt x="182023" y="217456"/>
                  <a:pt x="188501" y="223552"/>
                  <a:pt x="188501" y="232886"/>
                </a:cubicBezTo>
                <a:cubicBezTo>
                  <a:pt x="188501" y="237268"/>
                  <a:pt x="187072" y="240887"/>
                  <a:pt x="184309" y="243745"/>
                </a:cubicBezTo>
                <a:cubicBezTo>
                  <a:pt x="181547" y="246316"/>
                  <a:pt x="178784" y="250793"/>
                  <a:pt x="176689" y="256603"/>
                </a:cubicBezTo>
                <a:cubicBezTo>
                  <a:pt x="174593" y="256603"/>
                  <a:pt x="172212" y="256318"/>
                  <a:pt x="169356" y="255746"/>
                </a:cubicBezTo>
                <a:cubicBezTo>
                  <a:pt x="166497" y="255270"/>
                  <a:pt x="164783" y="254889"/>
                  <a:pt x="163830" y="254889"/>
                </a:cubicBezTo>
                <a:cubicBezTo>
                  <a:pt x="162687" y="254889"/>
                  <a:pt x="162306" y="255270"/>
                  <a:pt x="162306" y="255746"/>
                </a:cubicBezTo>
                <a:cubicBezTo>
                  <a:pt x="162401" y="256318"/>
                  <a:pt x="162401" y="256984"/>
                  <a:pt x="162401" y="257461"/>
                </a:cubicBezTo>
                <a:lnTo>
                  <a:pt x="159544" y="257461"/>
                </a:lnTo>
                <a:cubicBezTo>
                  <a:pt x="159258" y="256984"/>
                  <a:pt x="158973" y="256508"/>
                  <a:pt x="158973" y="256222"/>
                </a:cubicBezTo>
                <a:cubicBezTo>
                  <a:pt x="158973" y="256032"/>
                  <a:pt x="158401" y="255746"/>
                  <a:pt x="157258" y="255746"/>
                </a:cubicBezTo>
                <a:cubicBezTo>
                  <a:pt x="152114" y="255746"/>
                  <a:pt x="147638" y="251555"/>
                  <a:pt x="144018" y="242983"/>
                </a:cubicBezTo>
                <a:cubicBezTo>
                  <a:pt x="140494" y="234505"/>
                  <a:pt x="138590" y="229838"/>
                  <a:pt x="138017" y="228600"/>
                </a:cubicBezTo>
                <a:cubicBezTo>
                  <a:pt x="136874" y="226600"/>
                  <a:pt x="135350" y="224504"/>
                  <a:pt x="133826" y="222599"/>
                </a:cubicBezTo>
                <a:cubicBezTo>
                  <a:pt x="132302" y="220313"/>
                  <a:pt x="130302" y="218027"/>
                  <a:pt x="127827" y="215646"/>
                </a:cubicBezTo>
                <a:cubicBezTo>
                  <a:pt x="116777" y="231172"/>
                  <a:pt x="104489" y="249364"/>
                  <a:pt x="90964" y="271081"/>
                </a:cubicBezTo>
                <a:cubicBezTo>
                  <a:pt x="77534" y="292894"/>
                  <a:pt x="64865" y="306991"/>
                  <a:pt x="53245" y="313563"/>
                </a:cubicBezTo>
                <a:cubicBezTo>
                  <a:pt x="52579" y="313944"/>
                  <a:pt x="52292" y="314420"/>
                  <a:pt x="52292" y="314896"/>
                </a:cubicBezTo>
                <a:cubicBezTo>
                  <a:pt x="52292" y="315468"/>
                  <a:pt x="52292" y="316230"/>
                  <a:pt x="52292" y="316801"/>
                </a:cubicBezTo>
                <a:cubicBezTo>
                  <a:pt x="51245" y="317373"/>
                  <a:pt x="49530" y="317373"/>
                  <a:pt x="47149" y="316897"/>
                </a:cubicBezTo>
                <a:cubicBezTo>
                  <a:pt x="45148" y="316516"/>
                  <a:pt x="43626" y="316420"/>
                  <a:pt x="42672" y="316420"/>
                </a:cubicBezTo>
                <a:cubicBezTo>
                  <a:pt x="41720" y="316420"/>
                  <a:pt x="40862" y="316516"/>
                  <a:pt x="39815" y="316801"/>
                </a:cubicBezTo>
                <a:cubicBezTo>
                  <a:pt x="38767" y="317182"/>
                  <a:pt x="37529" y="318897"/>
                  <a:pt x="36100" y="321850"/>
                </a:cubicBezTo>
                <a:cubicBezTo>
                  <a:pt x="35815" y="320421"/>
                  <a:pt x="35815" y="318040"/>
                  <a:pt x="35815" y="315373"/>
                </a:cubicBezTo>
                <a:cubicBezTo>
                  <a:pt x="36005" y="312325"/>
                  <a:pt x="36196" y="310705"/>
                  <a:pt x="36386" y="310229"/>
                </a:cubicBezTo>
                <a:cubicBezTo>
                  <a:pt x="38005" y="308515"/>
                  <a:pt x="39244" y="306514"/>
                  <a:pt x="40196" y="304514"/>
                </a:cubicBezTo>
                <a:cubicBezTo>
                  <a:pt x="41340" y="302514"/>
                  <a:pt x="41816" y="300514"/>
                  <a:pt x="42101" y="298799"/>
                </a:cubicBezTo>
                <a:cubicBezTo>
                  <a:pt x="42101" y="298799"/>
                  <a:pt x="42101" y="299466"/>
                  <a:pt x="42386" y="299942"/>
                </a:cubicBezTo>
                <a:cubicBezTo>
                  <a:pt x="42577" y="300418"/>
                  <a:pt x="42863" y="300704"/>
                  <a:pt x="43053" y="301371"/>
                </a:cubicBezTo>
                <a:cubicBezTo>
                  <a:pt x="44196" y="300133"/>
                  <a:pt x="45148" y="298228"/>
                  <a:pt x="45815" y="296704"/>
                </a:cubicBezTo>
                <a:cubicBezTo>
                  <a:pt x="46578" y="295084"/>
                  <a:pt x="47054" y="293656"/>
                  <a:pt x="47435" y="292513"/>
                </a:cubicBezTo>
                <a:cubicBezTo>
                  <a:pt x="47054" y="291941"/>
                  <a:pt x="46578" y="291274"/>
                  <a:pt x="46102" y="290798"/>
                </a:cubicBezTo>
                <a:cubicBezTo>
                  <a:pt x="45434" y="290227"/>
                  <a:pt x="45339" y="289655"/>
                  <a:pt x="45625" y="289465"/>
                </a:cubicBezTo>
                <a:cubicBezTo>
                  <a:pt x="48387" y="283654"/>
                  <a:pt x="51816" y="277558"/>
                  <a:pt x="56102" y="271653"/>
                </a:cubicBezTo>
                <a:cubicBezTo>
                  <a:pt x="60580" y="265652"/>
                  <a:pt x="63437" y="260128"/>
                  <a:pt x="64580" y="255175"/>
                </a:cubicBezTo>
                <a:cubicBezTo>
                  <a:pt x="64675" y="254508"/>
                  <a:pt x="64675" y="254127"/>
                  <a:pt x="64580" y="253841"/>
                </a:cubicBezTo>
                <a:cubicBezTo>
                  <a:pt x="64199" y="254127"/>
                  <a:pt x="63818" y="254508"/>
                  <a:pt x="63437" y="254603"/>
                </a:cubicBezTo>
                <a:cubicBezTo>
                  <a:pt x="63056" y="254984"/>
                  <a:pt x="62579" y="255270"/>
                  <a:pt x="62295" y="255460"/>
                </a:cubicBezTo>
                <a:cubicBezTo>
                  <a:pt x="63722" y="251650"/>
                  <a:pt x="65532" y="247555"/>
                  <a:pt x="67532" y="243268"/>
                </a:cubicBezTo>
                <a:cubicBezTo>
                  <a:pt x="69628" y="238792"/>
                  <a:pt x="71533" y="234886"/>
                  <a:pt x="73724" y="231743"/>
                </a:cubicBezTo>
                <a:cubicBezTo>
                  <a:pt x="73724" y="231934"/>
                  <a:pt x="73724" y="232219"/>
                  <a:pt x="73915" y="232410"/>
                </a:cubicBezTo>
                <a:cubicBezTo>
                  <a:pt x="74009" y="232600"/>
                  <a:pt x="74391" y="232981"/>
                  <a:pt x="74676" y="233172"/>
                </a:cubicBezTo>
                <a:cubicBezTo>
                  <a:pt x="78867" y="227933"/>
                  <a:pt x="82106" y="222599"/>
                  <a:pt x="84963" y="216313"/>
                </a:cubicBezTo>
                <a:cubicBezTo>
                  <a:pt x="87631" y="210407"/>
                  <a:pt x="89726" y="204216"/>
                  <a:pt x="91251" y="198310"/>
                </a:cubicBezTo>
                <a:cubicBezTo>
                  <a:pt x="95345" y="183261"/>
                  <a:pt x="100394" y="169831"/>
                  <a:pt x="106491" y="157924"/>
                </a:cubicBezTo>
                <a:cubicBezTo>
                  <a:pt x="112490" y="146304"/>
                  <a:pt x="118492" y="132969"/>
                  <a:pt x="124682" y="118396"/>
                </a:cubicBezTo>
                <a:cubicBezTo>
                  <a:pt x="124492" y="117919"/>
                  <a:pt x="124397" y="117348"/>
                  <a:pt x="124492" y="117253"/>
                </a:cubicBezTo>
                <a:cubicBezTo>
                  <a:pt x="124682" y="117062"/>
                  <a:pt x="124301" y="117062"/>
                  <a:pt x="122874" y="117062"/>
                </a:cubicBezTo>
                <a:cubicBezTo>
                  <a:pt x="122206" y="117062"/>
                  <a:pt x="113728" y="118777"/>
                  <a:pt x="98012" y="123063"/>
                </a:cubicBezTo>
                <a:cubicBezTo>
                  <a:pt x="82201" y="127063"/>
                  <a:pt x="69342" y="130207"/>
                  <a:pt x="59817" y="132588"/>
                </a:cubicBezTo>
                <a:cubicBezTo>
                  <a:pt x="50387" y="134588"/>
                  <a:pt x="41720" y="138589"/>
                  <a:pt x="34004" y="144875"/>
                </a:cubicBezTo>
                <a:cubicBezTo>
                  <a:pt x="26289" y="151162"/>
                  <a:pt x="20860" y="154210"/>
                  <a:pt x="17717" y="154210"/>
                </a:cubicBezTo>
                <a:cubicBezTo>
                  <a:pt x="16859" y="154210"/>
                  <a:pt x="15907" y="154019"/>
                  <a:pt x="14955" y="153828"/>
                </a:cubicBezTo>
                <a:cubicBezTo>
                  <a:pt x="14192" y="153543"/>
                  <a:pt x="13146" y="153257"/>
                  <a:pt x="12002" y="153257"/>
                </a:cubicBezTo>
                <a:cubicBezTo>
                  <a:pt x="10954" y="153257"/>
                  <a:pt x="10193" y="153924"/>
                  <a:pt x="9525" y="155257"/>
                </a:cubicBezTo>
                <a:cubicBezTo>
                  <a:pt x="8858" y="156591"/>
                  <a:pt x="7715" y="157258"/>
                  <a:pt x="6287" y="157258"/>
                </a:cubicBezTo>
                <a:cubicBezTo>
                  <a:pt x="5429" y="157258"/>
                  <a:pt x="4383" y="156781"/>
                  <a:pt x="3144" y="156305"/>
                </a:cubicBezTo>
                <a:cubicBezTo>
                  <a:pt x="2000" y="156115"/>
                  <a:pt x="1049" y="155162"/>
                  <a:pt x="0" y="154400"/>
                </a:cubicBezTo>
                <a:cubicBezTo>
                  <a:pt x="1238" y="149352"/>
                  <a:pt x="5620" y="143637"/>
                  <a:pt x="13716" y="137065"/>
                </a:cubicBezTo>
                <a:cubicBezTo>
                  <a:pt x="21527" y="130778"/>
                  <a:pt x="27528" y="126206"/>
                  <a:pt x="31242" y="123634"/>
                </a:cubicBezTo>
                <a:lnTo>
                  <a:pt x="55436" y="112490"/>
                </a:lnTo>
                <a:cubicBezTo>
                  <a:pt x="61246" y="110680"/>
                  <a:pt x="66676" y="109252"/>
                  <a:pt x="71438" y="107347"/>
                </a:cubicBezTo>
                <a:cubicBezTo>
                  <a:pt x="76582" y="105442"/>
                  <a:pt x="82010" y="103632"/>
                  <a:pt x="87725" y="101441"/>
                </a:cubicBezTo>
                <a:cubicBezTo>
                  <a:pt x="86773" y="94869"/>
                  <a:pt x="85439" y="87535"/>
                  <a:pt x="84106" y="79724"/>
                </a:cubicBezTo>
                <a:cubicBezTo>
                  <a:pt x="82963" y="72104"/>
                  <a:pt x="82296" y="64770"/>
                  <a:pt x="82296" y="57340"/>
                </a:cubicBezTo>
                <a:cubicBezTo>
                  <a:pt x="82296" y="43434"/>
                  <a:pt x="83725" y="33052"/>
                  <a:pt x="86963" y="27146"/>
                </a:cubicBezTo>
                <a:cubicBezTo>
                  <a:pt x="90297" y="20764"/>
                  <a:pt x="100489" y="18002"/>
                  <a:pt x="117348" y="18002"/>
                </a:cubicBezTo>
                <a:close/>
                <a:moveTo>
                  <a:pt x="5755671" y="12859"/>
                </a:moveTo>
                <a:cubicBezTo>
                  <a:pt x="5759005" y="12192"/>
                  <a:pt x="5763387" y="13144"/>
                  <a:pt x="5769197" y="15526"/>
                </a:cubicBezTo>
                <a:cubicBezTo>
                  <a:pt x="5774626" y="17526"/>
                  <a:pt x="5777388" y="21526"/>
                  <a:pt x="5777388" y="26289"/>
                </a:cubicBezTo>
                <a:cubicBezTo>
                  <a:pt x="5777388" y="26956"/>
                  <a:pt x="5777007" y="28765"/>
                  <a:pt x="5776055" y="31909"/>
                </a:cubicBezTo>
                <a:cubicBezTo>
                  <a:pt x="5775102" y="34671"/>
                  <a:pt x="5774150" y="37052"/>
                  <a:pt x="5772530" y="38767"/>
                </a:cubicBezTo>
                <a:cubicBezTo>
                  <a:pt x="5765577" y="45053"/>
                  <a:pt x="5759957" y="52578"/>
                  <a:pt x="5755195" y="60674"/>
                </a:cubicBezTo>
                <a:cubicBezTo>
                  <a:pt x="5750718" y="69247"/>
                  <a:pt x="5745670" y="78010"/>
                  <a:pt x="5740050" y="87344"/>
                </a:cubicBezTo>
                <a:cubicBezTo>
                  <a:pt x="5737764" y="91154"/>
                  <a:pt x="5734240" y="96488"/>
                  <a:pt x="5729763" y="103346"/>
                </a:cubicBezTo>
                <a:cubicBezTo>
                  <a:pt x="5725191" y="110490"/>
                  <a:pt x="5720905" y="116491"/>
                  <a:pt x="5716809" y="121729"/>
                </a:cubicBezTo>
                <a:cubicBezTo>
                  <a:pt x="5715286" y="123920"/>
                  <a:pt x="5714333" y="126301"/>
                  <a:pt x="5714142" y="128873"/>
                </a:cubicBezTo>
                <a:cubicBezTo>
                  <a:pt x="5713952" y="131635"/>
                  <a:pt x="5712142" y="133636"/>
                  <a:pt x="5709189" y="134493"/>
                </a:cubicBezTo>
                <a:cubicBezTo>
                  <a:pt x="5707189" y="138017"/>
                  <a:pt x="5706237" y="141065"/>
                  <a:pt x="5706141" y="143732"/>
                </a:cubicBezTo>
                <a:cubicBezTo>
                  <a:pt x="5705951" y="146304"/>
                  <a:pt x="5705855" y="149638"/>
                  <a:pt x="5705855" y="153448"/>
                </a:cubicBezTo>
                <a:lnTo>
                  <a:pt x="5703665" y="153448"/>
                </a:lnTo>
                <a:cubicBezTo>
                  <a:pt x="5703474" y="154591"/>
                  <a:pt x="5702903" y="156115"/>
                  <a:pt x="5702331" y="157543"/>
                </a:cubicBezTo>
                <a:cubicBezTo>
                  <a:pt x="5702046" y="159258"/>
                  <a:pt x="5701855" y="160877"/>
                  <a:pt x="5701855" y="162687"/>
                </a:cubicBezTo>
                <a:cubicBezTo>
                  <a:pt x="5700331" y="161544"/>
                  <a:pt x="5698807" y="160877"/>
                  <a:pt x="5697092" y="160306"/>
                </a:cubicBezTo>
                <a:cubicBezTo>
                  <a:pt x="5695473" y="159353"/>
                  <a:pt x="5693949" y="159258"/>
                  <a:pt x="5693187" y="159258"/>
                </a:cubicBezTo>
                <a:cubicBezTo>
                  <a:pt x="5692521" y="159258"/>
                  <a:pt x="5691949" y="159448"/>
                  <a:pt x="5690901" y="160401"/>
                </a:cubicBezTo>
                <a:cubicBezTo>
                  <a:pt x="5690139" y="161449"/>
                  <a:pt x="5689092" y="161639"/>
                  <a:pt x="5687948" y="161639"/>
                </a:cubicBezTo>
                <a:cubicBezTo>
                  <a:pt x="5679757" y="161639"/>
                  <a:pt x="5674328" y="157067"/>
                  <a:pt x="5671946" y="148114"/>
                </a:cubicBezTo>
                <a:cubicBezTo>
                  <a:pt x="5669375" y="138970"/>
                  <a:pt x="5668137" y="132302"/>
                  <a:pt x="5668137" y="127921"/>
                </a:cubicBezTo>
                <a:cubicBezTo>
                  <a:pt x="5668517" y="121920"/>
                  <a:pt x="5670232" y="112776"/>
                  <a:pt x="5673851" y="100679"/>
                </a:cubicBezTo>
                <a:cubicBezTo>
                  <a:pt x="5676900" y="88392"/>
                  <a:pt x="5679852" y="80486"/>
                  <a:pt x="5682043" y="76867"/>
                </a:cubicBezTo>
                <a:cubicBezTo>
                  <a:pt x="5682614" y="75438"/>
                  <a:pt x="5684519" y="72390"/>
                  <a:pt x="5687472" y="67818"/>
                </a:cubicBezTo>
                <a:cubicBezTo>
                  <a:pt x="5690520" y="63246"/>
                  <a:pt x="5692045" y="60388"/>
                  <a:pt x="5692045" y="59245"/>
                </a:cubicBezTo>
                <a:cubicBezTo>
                  <a:pt x="5692045" y="58388"/>
                  <a:pt x="5696236" y="52578"/>
                  <a:pt x="5704522" y="42005"/>
                </a:cubicBezTo>
                <a:cubicBezTo>
                  <a:pt x="5713285" y="31337"/>
                  <a:pt x="5719095" y="24003"/>
                  <a:pt x="5722810" y="20193"/>
                </a:cubicBezTo>
                <a:cubicBezTo>
                  <a:pt x="5723858" y="19050"/>
                  <a:pt x="5725382" y="17526"/>
                  <a:pt x="5727477" y="15811"/>
                </a:cubicBezTo>
                <a:cubicBezTo>
                  <a:pt x="5729192" y="14287"/>
                  <a:pt x="5731192" y="13240"/>
                  <a:pt x="5733669" y="13240"/>
                </a:cubicBezTo>
                <a:cubicBezTo>
                  <a:pt x="5737002" y="12573"/>
                  <a:pt x="5740050" y="12573"/>
                  <a:pt x="5743003" y="13240"/>
                </a:cubicBezTo>
                <a:cubicBezTo>
                  <a:pt x="5746337" y="13621"/>
                  <a:pt x="5750242" y="13525"/>
                  <a:pt x="5755671" y="12859"/>
                </a:cubicBezTo>
                <a:close/>
                <a:moveTo>
                  <a:pt x="1918334" y="12287"/>
                </a:moveTo>
                <a:cubicBezTo>
                  <a:pt x="1919763" y="12287"/>
                  <a:pt x="1923002" y="12477"/>
                  <a:pt x="1928907" y="12954"/>
                </a:cubicBezTo>
                <a:cubicBezTo>
                  <a:pt x="1934336" y="13144"/>
                  <a:pt x="1939004" y="14192"/>
                  <a:pt x="1942433" y="15335"/>
                </a:cubicBezTo>
                <a:cubicBezTo>
                  <a:pt x="1946147" y="16478"/>
                  <a:pt x="1948910" y="19526"/>
                  <a:pt x="1951958" y="24670"/>
                </a:cubicBezTo>
                <a:cubicBezTo>
                  <a:pt x="1954815" y="29718"/>
                  <a:pt x="1956053" y="33052"/>
                  <a:pt x="1956053" y="34385"/>
                </a:cubicBezTo>
                <a:cubicBezTo>
                  <a:pt x="1956053" y="35052"/>
                  <a:pt x="1955387" y="36004"/>
                  <a:pt x="1953767" y="36862"/>
                </a:cubicBezTo>
                <a:cubicBezTo>
                  <a:pt x="1952339" y="38005"/>
                  <a:pt x="1951291" y="39529"/>
                  <a:pt x="1950910" y="41529"/>
                </a:cubicBezTo>
                <a:cubicBezTo>
                  <a:pt x="1948910" y="49625"/>
                  <a:pt x="1946624" y="57912"/>
                  <a:pt x="1944147" y="66389"/>
                </a:cubicBezTo>
                <a:cubicBezTo>
                  <a:pt x="1941766" y="74581"/>
                  <a:pt x="1939480" y="83058"/>
                  <a:pt x="1937289" y="91535"/>
                </a:cubicBezTo>
                <a:cubicBezTo>
                  <a:pt x="1940147" y="93059"/>
                  <a:pt x="1946147" y="92964"/>
                  <a:pt x="1955196" y="90678"/>
                </a:cubicBezTo>
                <a:cubicBezTo>
                  <a:pt x="1964340" y="88582"/>
                  <a:pt x="1973865" y="87630"/>
                  <a:pt x="1983866" y="87630"/>
                </a:cubicBezTo>
                <a:cubicBezTo>
                  <a:pt x="1985009" y="87630"/>
                  <a:pt x="1988534" y="88201"/>
                  <a:pt x="1994725" y="88773"/>
                </a:cubicBezTo>
                <a:cubicBezTo>
                  <a:pt x="2000821" y="89916"/>
                  <a:pt x="2005679" y="90678"/>
                  <a:pt x="2009203" y="91535"/>
                </a:cubicBezTo>
                <a:lnTo>
                  <a:pt x="2009203" y="98774"/>
                </a:lnTo>
                <a:lnTo>
                  <a:pt x="2009012" y="98774"/>
                </a:lnTo>
                <a:cubicBezTo>
                  <a:pt x="1996058" y="102298"/>
                  <a:pt x="1985105" y="108299"/>
                  <a:pt x="1975865" y="116776"/>
                </a:cubicBezTo>
                <a:cubicBezTo>
                  <a:pt x="1966721" y="125254"/>
                  <a:pt x="1957387" y="135160"/>
                  <a:pt x="1948052" y="146209"/>
                </a:cubicBezTo>
                <a:cubicBezTo>
                  <a:pt x="1957196" y="148971"/>
                  <a:pt x="1965293" y="150685"/>
                  <a:pt x="1972817" y="152019"/>
                </a:cubicBezTo>
                <a:cubicBezTo>
                  <a:pt x="1980342" y="153162"/>
                  <a:pt x="1983962" y="159258"/>
                  <a:pt x="1983962" y="170878"/>
                </a:cubicBezTo>
                <a:cubicBezTo>
                  <a:pt x="1983962" y="184023"/>
                  <a:pt x="1971484" y="196405"/>
                  <a:pt x="1946624" y="208312"/>
                </a:cubicBezTo>
                <a:cubicBezTo>
                  <a:pt x="1921478" y="220313"/>
                  <a:pt x="1905857" y="226219"/>
                  <a:pt x="1899665" y="226219"/>
                </a:cubicBezTo>
                <a:cubicBezTo>
                  <a:pt x="1896808" y="226219"/>
                  <a:pt x="1893855" y="225457"/>
                  <a:pt x="1890902" y="223933"/>
                </a:cubicBezTo>
                <a:cubicBezTo>
                  <a:pt x="1888045" y="222218"/>
                  <a:pt x="1886711" y="219551"/>
                  <a:pt x="1886711" y="215646"/>
                </a:cubicBezTo>
                <a:cubicBezTo>
                  <a:pt x="1886711" y="212026"/>
                  <a:pt x="1895284" y="197263"/>
                  <a:pt x="1912238" y="171545"/>
                </a:cubicBezTo>
                <a:cubicBezTo>
                  <a:pt x="1929383" y="145828"/>
                  <a:pt x="1941099" y="128492"/>
                  <a:pt x="1947195" y="119062"/>
                </a:cubicBezTo>
                <a:lnTo>
                  <a:pt x="1945576" y="117634"/>
                </a:lnTo>
                <a:cubicBezTo>
                  <a:pt x="1936813" y="121825"/>
                  <a:pt x="1923002" y="126301"/>
                  <a:pt x="1904237" y="131350"/>
                </a:cubicBezTo>
                <a:cubicBezTo>
                  <a:pt x="1885283" y="136303"/>
                  <a:pt x="1868423" y="139922"/>
                  <a:pt x="1852898" y="141922"/>
                </a:cubicBezTo>
                <a:cubicBezTo>
                  <a:pt x="1850516" y="142208"/>
                  <a:pt x="1846802" y="142684"/>
                  <a:pt x="1841944" y="143637"/>
                </a:cubicBezTo>
                <a:cubicBezTo>
                  <a:pt x="1836991" y="144685"/>
                  <a:pt x="1833943" y="145066"/>
                  <a:pt x="1832800" y="145066"/>
                </a:cubicBezTo>
                <a:cubicBezTo>
                  <a:pt x="1828133" y="145066"/>
                  <a:pt x="1825847" y="143065"/>
                  <a:pt x="1825942" y="139827"/>
                </a:cubicBezTo>
                <a:cubicBezTo>
                  <a:pt x="1826228" y="136207"/>
                  <a:pt x="1827275" y="134398"/>
                  <a:pt x="1829276" y="134398"/>
                </a:cubicBezTo>
                <a:cubicBezTo>
                  <a:pt x="1830514" y="134398"/>
                  <a:pt x="1830895" y="134493"/>
                  <a:pt x="1830514" y="134683"/>
                </a:cubicBezTo>
                <a:cubicBezTo>
                  <a:pt x="1829942" y="134874"/>
                  <a:pt x="1830514" y="134969"/>
                  <a:pt x="1831371" y="135350"/>
                </a:cubicBezTo>
                <a:cubicBezTo>
                  <a:pt x="1834514" y="134969"/>
                  <a:pt x="1855184" y="125825"/>
                  <a:pt x="1893855" y="107537"/>
                </a:cubicBezTo>
                <a:cubicBezTo>
                  <a:pt x="1891950" y="103441"/>
                  <a:pt x="1890140" y="98012"/>
                  <a:pt x="1887759" y="90868"/>
                </a:cubicBezTo>
                <a:cubicBezTo>
                  <a:pt x="1885473" y="83820"/>
                  <a:pt x="1884235" y="76676"/>
                  <a:pt x="1884235" y="69532"/>
                </a:cubicBezTo>
                <a:cubicBezTo>
                  <a:pt x="1884235" y="62674"/>
                  <a:pt x="1885568" y="54007"/>
                  <a:pt x="1888140" y="43529"/>
                </a:cubicBezTo>
                <a:cubicBezTo>
                  <a:pt x="1890902" y="32956"/>
                  <a:pt x="1893379" y="24955"/>
                  <a:pt x="1896141" y="20097"/>
                </a:cubicBezTo>
                <a:cubicBezTo>
                  <a:pt x="1898141" y="19336"/>
                  <a:pt x="1901951" y="17812"/>
                  <a:pt x="1907952" y="15526"/>
                </a:cubicBezTo>
                <a:cubicBezTo>
                  <a:pt x="1913858" y="13240"/>
                  <a:pt x="1917382" y="12287"/>
                  <a:pt x="1918334" y="12287"/>
                </a:cubicBezTo>
                <a:close/>
                <a:moveTo>
                  <a:pt x="4487036" y="11334"/>
                </a:moveTo>
                <a:cubicBezTo>
                  <a:pt x="4492275" y="11334"/>
                  <a:pt x="4497990" y="13620"/>
                  <a:pt x="4503991" y="18383"/>
                </a:cubicBezTo>
                <a:cubicBezTo>
                  <a:pt x="4509992" y="23050"/>
                  <a:pt x="4513135" y="27527"/>
                  <a:pt x="4513135" y="31623"/>
                </a:cubicBezTo>
                <a:cubicBezTo>
                  <a:pt x="4513135" y="32385"/>
                  <a:pt x="4511516" y="37052"/>
                  <a:pt x="4508753" y="45624"/>
                </a:cubicBezTo>
                <a:cubicBezTo>
                  <a:pt x="4505896" y="54006"/>
                  <a:pt x="4503896" y="60960"/>
                  <a:pt x="4503419" y="66389"/>
                </a:cubicBezTo>
                <a:cubicBezTo>
                  <a:pt x="4502372" y="73152"/>
                  <a:pt x="4501514" y="81057"/>
                  <a:pt x="4500372" y="90201"/>
                </a:cubicBezTo>
                <a:cubicBezTo>
                  <a:pt x="4499609" y="99155"/>
                  <a:pt x="4498466" y="106680"/>
                  <a:pt x="4497323" y="112490"/>
                </a:cubicBezTo>
                <a:cubicBezTo>
                  <a:pt x="4492561" y="140112"/>
                  <a:pt x="4489418" y="154686"/>
                  <a:pt x="4487322" y="156305"/>
                </a:cubicBezTo>
                <a:cubicBezTo>
                  <a:pt x="4485322" y="157734"/>
                  <a:pt x="4484084" y="167640"/>
                  <a:pt x="4483226" y="185737"/>
                </a:cubicBezTo>
                <a:cubicBezTo>
                  <a:pt x="4483226" y="187642"/>
                  <a:pt x="4483226" y="189071"/>
                  <a:pt x="4483512" y="190023"/>
                </a:cubicBezTo>
                <a:cubicBezTo>
                  <a:pt x="4483893" y="191357"/>
                  <a:pt x="4485131" y="192024"/>
                  <a:pt x="4487132" y="192024"/>
                </a:cubicBezTo>
                <a:cubicBezTo>
                  <a:pt x="4488465" y="192024"/>
                  <a:pt x="4493799" y="191166"/>
                  <a:pt x="4503229" y="190023"/>
                </a:cubicBezTo>
                <a:cubicBezTo>
                  <a:pt x="4512754" y="188880"/>
                  <a:pt x="4517897" y="188023"/>
                  <a:pt x="4518564" y="188023"/>
                </a:cubicBezTo>
                <a:cubicBezTo>
                  <a:pt x="4523136" y="188023"/>
                  <a:pt x="4529042" y="188976"/>
                  <a:pt x="4536566" y="190119"/>
                </a:cubicBezTo>
                <a:cubicBezTo>
                  <a:pt x="4543996" y="191738"/>
                  <a:pt x="4549330" y="193833"/>
                  <a:pt x="4552473" y="196786"/>
                </a:cubicBezTo>
                <a:lnTo>
                  <a:pt x="4552473" y="202882"/>
                </a:lnTo>
                <a:cubicBezTo>
                  <a:pt x="4552473" y="204216"/>
                  <a:pt x="4549330" y="211169"/>
                  <a:pt x="4542853" y="223742"/>
                </a:cubicBezTo>
                <a:cubicBezTo>
                  <a:pt x="4536566" y="236220"/>
                  <a:pt x="4531328" y="249555"/>
                  <a:pt x="4527232" y="263842"/>
                </a:cubicBezTo>
                <a:cubicBezTo>
                  <a:pt x="4523517" y="266033"/>
                  <a:pt x="4520946" y="268128"/>
                  <a:pt x="4519136" y="270224"/>
                </a:cubicBezTo>
                <a:cubicBezTo>
                  <a:pt x="4517516" y="272415"/>
                  <a:pt x="4515326" y="274605"/>
                  <a:pt x="4513135" y="277082"/>
                </a:cubicBezTo>
                <a:cubicBezTo>
                  <a:pt x="4511135" y="278320"/>
                  <a:pt x="4508753" y="279368"/>
                  <a:pt x="4504848" y="280225"/>
                </a:cubicBezTo>
                <a:cubicBezTo>
                  <a:pt x="4501514" y="281273"/>
                  <a:pt x="4499133" y="283368"/>
                  <a:pt x="4497705" y="286893"/>
                </a:cubicBezTo>
                <a:cubicBezTo>
                  <a:pt x="4497323" y="287083"/>
                  <a:pt x="4497705" y="287178"/>
                  <a:pt x="4498847" y="287178"/>
                </a:cubicBezTo>
                <a:cubicBezTo>
                  <a:pt x="4499990" y="287178"/>
                  <a:pt x="4505134" y="285083"/>
                  <a:pt x="4513992" y="280606"/>
                </a:cubicBezTo>
                <a:cubicBezTo>
                  <a:pt x="4523041" y="276225"/>
                  <a:pt x="4530089" y="274320"/>
                  <a:pt x="4535328" y="274320"/>
                </a:cubicBezTo>
                <a:cubicBezTo>
                  <a:pt x="4537519" y="274320"/>
                  <a:pt x="4539233" y="275558"/>
                  <a:pt x="4539900" y="278034"/>
                </a:cubicBezTo>
                <a:cubicBezTo>
                  <a:pt x="4540567" y="280701"/>
                  <a:pt x="4541043" y="282321"/>
                  <a:pt x="4541043" y="282321"/>
                </a:cubicBezTo>
                <a:cubicBezTo>
                  <a:pt x="4541043" y="283845"/>
                  <a:pt x="4538948" y="286988"/>
                  <a:pt x="4534376" y="292608"/>
                </a:cubicBezTo>
                <a:cubicBezTo>
                  <a:pt x="4530089" y="298323"/>
                  <a:pt x="4526565" y="303561"/>
                  <a:pt x="4524279" y="308895"/>
                </a:cubicBezTo>
                <a:cubicBezTo>
                  <a:pt x="4523136" y="310896"/>
                  <a:pt x="4520850" y="315753"/>
                  <a:pt x="4517421" y="323183"/>
                </a:cubicBezTo>
                <a:cubicBezTo>
                  <a:pt x="4513706" y="330612"/>
                  <a:pt x="4511421" y="335946"/>
                  <a:pt x="4510373" y="338709"/>
                </a:cubicBezTo>
                <a:cubicBezTo>
                  <a:pt x="4509325" y="341566"/>
                  <a:pt x="4508372" y="344900"/>
                  <a:pt x="4506658" y="348710"/>
                </a:cubicBezTo>
                <a:cubicBezTo>
                  <a:pt x="4504848" y="352520"/>
                  <a:pt x="4503324" y="356235"/>
                  <a:pt x="4501514" y="360235"/>
                </a:cubicBezTo>
                <a:cubicBezTo>
                  <a:pt x="4501800" y="360902"/>
                  <a:pt x="4501896" y="361473"/>
                  <a:pt x="4501896" y="361473"/>
                </a:cubicBezTo>
                <a:cubicBezTo>
                  <a:pt x="4501896" y="361950"/>
                  <a:pt x="4502562" y="362045"/>
                  <a:pt x="4503800" y="362045"/>
                </a:cubicBezTo>
                <a:cubicBezTo>
                  <a:pt x="4506753" y="362045"/>
                  <a:pt x="4518755" y="356044"/>
                  <a:pt x="4539519" y="344233"/>
                </a:cubicBezTo>
                <a:cubicBezTo>
                  <a:pt x="4560284" y="332327"/>
                  <a:pt x="4573809" y="326516"/>
                  <a:pt x="4580667" y="326516"/>
                </a:cubicBezTo>
                <a:cubicBezTo>
                  <a:pt x="4581620" y="326516"/>
                  <a:pt x="4583430" y="326707"/>
                  <a:pt x="4586192" y="327564"/>
                </a:cubicBezTo>
                <a:cubicBezTo>
                  <a:pt x="4588763" y="328326"/>
                  <a:pt x="4591335" y="328803"/>
                  <a:pt x="4593716" y="328803"/>
                </a:cubicBezTo>
                <a:cubicBezTo>
                  <a:pt x="4593716" y="329469"/>
                  <a:pt x="4593716" y="330041"/>
                  <a:pt x="4593716" y="330041"/>
                </a:cubicBezTo>
                <a:cubicBezTo>
                  <a:pt x="4593716" y="330041"/>
                  <a:pt x="4594002" y="329946"/>
                  <a:pt x="4594574" y="330517"/>
                </a:cubicBezTo>
                <a:cubicBezTo>
                  <a:pt x="4592859" y="332613"/>
                  <a:pt x="4590192" y="334803"/>
                  <a:pt x="4586287" y="337375"/>
                </a:cubicBezTo>
                <a:cubicBezTo>
                  <a:pt x="4582572" y="339852"/>
                  <a:pt x="4579334" y="341661"/>
                  <a:pt x="4576000" y="343185"/>
                </a:cubicBezTo>
                <a:cubicBezTo>
                  <a:pt x="4571333" y="345186"/>
                  <a:pt x="4557522" y="350520"/>
                  <a:pt x="4534471" y="359092"/>
                </a:cubicBezTo>
                <a:cubicBezTo>
                  <a:pt x="4511611" y="367569"/>
                  <a:pt x="4498181" y="371760"/>
                  <a:pt x="4494085" y="371760"/>
                </a:cubicBezTo>
                <a:cubicBezTo>
                  <a:pt x="4492180" y="371760"/>
                  <a:pt x="4490180" y="370808"/>
                  <a:pt x="4487894" y="368617"/>
                </a:cubicBezTo>
                <a:cubicBezTo>
                  <a:pt x="4485798" y="366426"/>
                  <a:pt x="4484369" y="364712"/>
                  <a:pt x="4483893" y="363474"/>
                </a:cubicBezTo>
                <a:lnTo>
                  <a:pt x="4513040" y="291465"/>
                </a:lnTo>
                <a:cubicBezTo>
                  <a:pt x="4513230" y="290988"/>
                  <a:pt x="4513135" y="290417"/>
                  <a:pt x="4512563" y="290226"/>
                </a:cubicBezTo>
                <a:cubicBezTo>
                  <a:pt x="4505610" y="294417"/>
                  <a:pt x="4496847" y="298894"/>
                  <a:pt x="4486370" y="303276"/>
                </a:cubicBezTo>
                <a:cubicBezTo>
                  <a:pt x="4475892" y="307752"/>
                  <a:pt x="4467129" y="310896"/>
                  <a:pt x="4460366" y="312896"/>
                </a:cubicBezTo>
                <a:cubicBezTo>
                  <a:pt x="4459319" y="312134"/>
                  <a:pt x="4458747" y="311753"/>
                  <a:pt x="4458176" y="311753"/>
                </a:cubicBezTo>
                <a:cubicBezTo>
                  <a:pt x="4458176" y="309181"/>
                  <a:pt x="4462652" y="305752"/>
                  <a:pt x="4471320" y="302228"/>
                </a:cubicBezTo>
                <a:cubicBezTo>
                  <a:pt x="4480083" y="298608"/>
                  <a:pt x="4487132" y="294703"/>
                  <a:pt x="4492371" y="290703"/>
                </a:cubicBezTo>
                <a:cubicBezTo>
                  <a:pt x="4491132" y="286988"/>
                  <a:pt x="4489989" y="282797"/>
                  <a:pt x="4489037" y="277749"/>
                </a:cubicBezTo>
                <a:cubicBezTo>
                  <a:pt x="4487798" y="272605"/>
                  <a:pt x="4487417" y="269557"/>
                  <a:pt x="4487417" y="268605"/>
                </a:cubicBezTo>
                <a:cubicBezTo>
                  <a:pt x="4487417" y="257841"/>
                  <a:pt x="4489037" y="247840"/>
                  <a:pt x="4492085" y="239172"/>
                </a:cubicBezTo>
                <a:cubicBezTo>
                  <a:pt x="4495038" y="230028"/>
                  <a:pt x="4496752" y="224694"/>
                  <a:pt x="4496752" y="222694"/>
                </a:cubicBezTo>
                <a:lnTo>
                  <a:pt x="4495704" y="217741"/>
                </a:lnTo>
                <a:cubicBezTo>
                  <a:pt x="4488656" y="217741"/>
                  <a:pt x="4481036" y="218884"/>
                  <a:pt x="4473035" y="220980"/>
                </a:cubicBezTo>
                <a:cubicBezTo>
                  <a:pt x="4464748" y="223170"/>
                  <a:pt x="4456938" y="224313"/>
                  <a:pt x="4449603" y="224313"/>
                </a:cubicBezTo>
                <a:cubicBezTo>
                  <a:pt x="4448460" y="224313"/>
                  <a:pt x="4446079" y="224028"/>
                  <a:pt x="4442459" y="223170"/>
                </a:cubicBezTo>
                <a:cubicBezTo>
                  <a:pt x="4438745" y="222694"/>
                  <a:pt x="4436268" y="222218"/>
                  <a:pt x="4435221" y="222218"/>
                </a:cubicBezTo>
                <a:cubicBezTo>
                  <a:pt x="4434077" y="222218"/>
                  <a:pt x="4432744" y="222694"/>
                  <a:pt x="4430553" y="223170"/>
                </a:cubicBezTo>
                <a:cubicBezTo>
                  <a:pt x="4428458" y="224028"/>
                  <a:pt x="4425981" y="224790"/>
                  <a:pt x="4423219" y="225266"/>
                </a:cubicBezTo>
                <a:lnTo>
                  <a:pt x="4421123" y="222980"/>
                </a:lnTo>
                <a:cubicBezTo>
                  <a:pt x="4423600" y="214407"/>
                  <a:pt x="4429791" y="208788"/>
                  <a:pt x="4440173" y="206406"/>
                </a:cubicBezTo>
                <a:cubicBezTo>
                  <a:pt x="4450365" y="203739"/>
                  <a:pt x="4458176" y="200596"/>
                  <a:pt x="4463986" y="196596"/>
                </a:cubicBezTo>
                <a:cubicBezTo>
                  <a:pt x="4450365" y="195929"/>
                  <a:pt x="4442078" y="188880"/>
                  <a:pt x="4439411" y="175641"/>
                </a:cubicBezTo>
                <a:cubicBezTo>
                  <a:pt x="4436935" y="162496"/>
                  <a:pt x="4435601" y="152685"/>
                  <a:pt x="4435601" y="146494"/>
                </a:cubicBezTo>
                <a:cubicBezTo>
                  <a:pt x="4435601" y="131064"/>
                  <a:pt x="4438745" y="109442"/>
                  <a:pt x="4445507" y="81343"/>
                </a:cubicBezTo>
                <a:cubicBezTo>
                  <a:pt x="4451984" y="53340"/>
                  <a:pt x="4456938" y="35433"/>
                  <a:pt x="4460366" y="27146"/>
                </a:cubicBezTo>
                <a:cubicBezTo>
                  <a:pt x="4462748" y="26670"/>
                  <a:pt x="4467034" y="23717"/>
                  <a:pt x="4473035" y="18859"/>
                </a:cubicBezTo>
                <a:cubicBezTo>
                  <a:pt x="4478750" y="13716"/>
                  <a:pt x="4483417" y="11334"/>
                  <a:pt x="4487036" y="11334"/>
                </a:cubicBezTo>
                <a:close/>
                <a:moveTo>
                  <a:pt x="5485066" y="8477"/>
                </a:moveTo>
                <a:cubicBezTo>
                  <a:pt x="5486114" y="8477"/>
                  <a:pt x="5488400" y="8477"/>
                  <a:pt x="5492496" y="9049"/>
                </a:cubicBezTo>
                <a:cubicBezTo>
                  <a:pt x="5496877" y="9239"/>
                  <a:pt x="5500592" y="10096"/>
                  <a:pt x="5503926" y="10573"/>
                </a:cubicBezTo>
                <a:cubicBezTo>
                  <a:pt x="5504974" y="10858"/>
                  <a:pt x="5506307" y="11430"/>
                  <a:pt x="5507069" y="12859"/>
                </a:cubicBezTo>
                <a:cubicBezTo>
                  <a:pt x="5508022" y="13906"/>
                  <a:pt x="5508879" y="15049"/>
                  <a:pt x="5510117" y="15811"/>
                </a:cubicBezTo>
                <a:cubicBezTo>
                  <a:pt x="5508974" y="24289"/>
                  <a:pt x="5507831" y="33623"/>
                  <a:pt x="5506497" y="43434"/>
                </a:cubicBezTo>
                <a:cubicBezTo>
                  <a:pt x="5504974" y="53245"/>
                  <a:pt x="5503449" y="62579"/>
                  <a:pt x="5501449" y="71723"/>
                </a:cubicBezTo>
                <a:cubicBezTo>
                  <a:pt x="5500592" y="74771"/>
                  <a:pt x="5498592" y="81248"/>
                  <a:pt x="5495067" y="90868"/>
                </a:cubicBezTo>
                <a:cubicBezTo>
                  <a:pt x="5492020" y="100489"/>
                  <a:pt x="5489257" y="108871"/>
                  <a:pt x="5486971" y="115157"/>
                </a:cubicBezTo>
                <a:cubicBezTo>
                  <a:pt x="5486019" y="117348"/>
                  <a:pt x="5485448" y="121062"/>
                  <a:pt x="5485448" y="126016"/>
                </a:cubicBezTo>
                <a:cubicBezTo>
                  <a:pt x="5485448" y="130778"/>
                  <a:pt x="5484209" y="134207"/>
                  <a:pt x="5481637" y="136112"/>
                </a:cubicBezTo>
                <a:cubicBezTo>
                  <a:pt x="5482018" y="136398"/>
                  <a:pt x="5482685" y="136684"/>
                  <a:pt x="5482876" y="136779"/>
                </a:cubicBezTo>
                <a:cubicBezTo>
                  <a:pt x="5483447" y="136969"/>
                  <a:pt x="5483447" y="137827"/>
                  <a:pt x="5483447" y="139255"/>
                </a:cubicBezTo>
                <a:cubicBezTo>
                  <a:pt x="5483447" y="141065"/>
                  <a:pt x="5481066" y="146399"/>
                  <a:pt x="5476494" y="154781"/>
                </a:cubicBezTo>
                <a:cubicBezTo>
                  <a:pt x="5471732" y="163163"/>
                  <a:pt x="5468874" y="168973"/>
                  <a:pt x="5467921" y="172117"/>
                </a:cubicBezTo>
                <a:cubicBezTo>
                  <a:pt x="5466683" y="176879"/>
                  <a:pt x="5465064" y="180689"/>
                  <a:pt x="5462683" y="183642"/>
                </a:cubicBezTo>
                <a:cubicBezTo>
                  <a:pt x="5460301" y="186785"/>
                  <a:pt x="5458777" y="188119"/>
                  <a:pt x="5457444" y="188119"/>
                </a:cubicBezTo>
                <a:cubicBezTo>
                  <a:pt x="5456301" y="188119"/>
                  <a:pt x="5455730" y="187928"/>
                  <a:pt x="5455444" y="187452"/>
                </a:cubicBezTo>
                <a:cubicBezTo>
                  <a:pt x="5455444" y="187452"/>
                  <a:pt x="5454777" y="187166"/>
                  <a:pt x="5453729" y="187166"/>
                </a:cubicBezTo>
                <a:cubicBezTo>
                  <a:pt x="5451539" y="187166"/>
                  <a:pt x="5449443" y="188690"/>
                  <a:pt x="5447633" y="191167"/>
                </a:cubicBezTo>
                <a:cubicBezTo>
                  <a:pt x="5445538" y="193834"/>
                  <a:pt x="5444299" y="196501"/>
                  <a:pt x="5444013" y="199358"/>
                </a:cubicBezTo>
                <a:lnTo>
                  <a:pt x="5442680" y="122015"/>
                </a:lnTo>
                <a:cubicBezTo>
                  <a:pt x="5444204" y="100489"/>
                  <a:pt x="5445919" y="81629"/>
                  <a:pt x="5448681" y="65722"/>
                </a:cubicBezTo>
                <a:cubicBezTo>
                  <a:pt x="5451062" y="50197"/>
                  <a:pt x="5452110" y="33242"/>
                  <a:pt x="5452015" y="15526"/>
                </a:cubicBezTo>
                <a:cubicBezTo>
                  <a:pt x="5452776" y="14668"/>
                  <a:pt x="5454015" y="13620"/>
                  <a:pt x="5455348" y="13240"/>
                </a:cubicBezTo>
                <a:cubicBezTo>
                  <a:pt x="5456873" y="12668"/>
                  <a:pt x="5458206" y="12382"/>
                  <a:pt x="5459444" y="12382"/>
                </a:cubicBezTo>
                <a:cubicBezTo>
                  <a:pt x="5460397" y="12382"/>
                  <a:pt x="5461444" y="12668"/>
                  <a:pt x="5462207" y="13240"/>
                </a:cubicBezTo>
                <a:cubicBezTo>
                  <a:pt x="5462873" y="13620"/>
                  <a:pt x="5463921" y="14097"/>
                  <a:pt x="5464588" y="14097"/>
                </a:cubicBezTo>
                <a:cubicBezTo>
                  <a:pt x="5465731" y="14097"/>
                  <a:pt x="5469255" y="13240"/>
                  <a:pt x="5475065" y="11239"/>
                </a:cubicBezTo>
                <a:cubicBezTo>
                  <a:pt x="5480590" y="9334"/>
                  <a:pt x="5483923" y="8477"/>
                  <a:pt x="5485066" y="8477"/>
                </a:cubicBezTo>
                <a:close/>
                <a:moveTo>
                  <a:pt x="4885372" y="6001"/>
                </a:moveTo>
                <a:cubicBezTo>
                  <a:pt x="4888515" y="6001"/>
                  <a:pt x="4892611" y="8573"/>
                  <a:pt x="4897659" y="13335"/>
                </a:cubicBezTo>
                <a:cubicBezTo>
                  <a:pt x="4902613" y="18479"/>
                  <a:pt x="4905089" y="22003"/>
                  <a:pt x="4905089" y="24480"/>
                </a:cubicBezTo>
                <a:cubicBezTo>
                  <a:pt x="4905089" y="25337"/>
                  <a:pt x="4904517" y="27051"/>
                  <a:pt x="4902898" y="29718"/>
                </a:cubicBezTo>
                <a:cubicBezTo>
                  <a:pt x="4901470" y="32195"/>
                  <a:pt x="4900041" y="34671"/>
                  <a:pt x="4898707" y="37052"/>
                </a:cubicBezTo>
                <a:cubicBezTo>
                  <a:pt x="4898422" y="37624"/>
                  <a:pt x="4897469" y="38481"/>
                  <a:pt x="4896230" y="39148"/>
                </a:cubicBezTo>
                <a:cubicBezTo>
                  <a:pt x="4894802" y="39815"/>
                  <a:pt x="4894231" y="40958"/>
                  <a:pt x="4893754" y="42006"/>
                </a:cubicBezTo>
                <a:cubicBezTo>
                  <a:pt x="4889754" y="51816"/>
                  <a:pt x="4884896" y="61056"/>
                  <a:pt x="4879467" y="69057"/>
                </a:cubicBezTo>
                <a:cubicBezTo>
                  <a:pt x="4873942" y="76867"/>
                  <a:pt x="4868132" y="87345"/>
                  <a:pt x="4861655" y="100108"/>
                </a:cubicBezTo>
                <a:cubicBezTo>
                  <a:pt x="4860893" y="101061"/>
                  <a:pt x="4859083" y="103251"/>
                  <a:pt x="4856702" y="106014"/>
                </a:cubicBezTo>
                <a:cubicBezTo>
                  <a:pt x="4854225" y="109252"/>
                  <a:pt x="4852320" y="111729"/>
                  <a:pt x="4851177" y="113634"/>
                </a:cubicBezTo>
                <a:cubicBezTo>
                  <a:pt x="4849082" y="116586"/>
                  <a:pt x="4845843" y="121444"/>
                  <a:pt x="4842033" y="128397"/>
                </a:cubicBezTo>
                <a:cubicBezTo>
                  <a:pt x="4838224" y="135255"/>
                  <a:pt x="4835842" y="138684"/>
                  <a:pt x="4835271" y="138684"/>
                </a:cubicBezTo>
                <a:cubicBezTo>
                  <a:pt x="4834794" y="138684"/>
                  <a:pt x="4834413" y="138399"/>
                  <a:pt x="4834413" y="138113"/>
                </a:cubicBezTo>
                <a:lnTo>
                  <a:pt x="4833842" y="137732"/>
                </a:lnTo>
                <a:cubicBezTo>
                  <a:pt x="4832508" y="139732"/>
                  <a:pt x="4831080" y="142018"/>
                  <a:pt x="4829746" y="144780"/>
                </a:cubicBezTo>
                <a:cubicBezTo>
                  <a:pt x="4828603" y="147352"/>
                  <a:pt x="4827270" y="150400"/>
                  <a:pt x="4826412" y="153924"/>
                </a:cubicBezTo>
                <a:cubicBezTo>
                  <a:pt x="4825269" y="157639"/>
                  <a:pt x="4824412" y="160687"/>
                  <a:pt x="4824222" y="162592"/>
                </a:cubicBezTo>
                <a:cubicBezTo>
                  <a:pt x="4824031" y="164402"/>
                  <a:pt x="4823745" y="166593"/>
                  <a:pt x="4822983" y="169260"/>
                </a:cubicBezTo>
                <a:cubicBezTo>
                  <a:pt x="4822793" y="170784"/>
                  <a:pt x="4822221" y="172117"/>
                  <a:pt x="4821745" y="173355"/>
                </a:cubicBezTo>
                <a:cubicBezTo>
                  <a:pt x="4821174" y="174498"/>
                  <a:pt x="4820602" y="176118"/>
                  <a:pt x="4819840" y="178499"/>
                </a:cubicBezTo>
                <a:cubicBezTo>
                  <a:pt x="4819174" y="178499"/>
                  <a:pt x="4818126" y="178689"/>
                  <a:pt x="4816792" y="179356"/>
                </a:cubicBezTo>
                <a:cubicBezTo>
                  <a:pt x="4815363" y="180213"/>
                  <a:pt x="4814316" y="180213"/>
                  <a:pt x="4813458" y="180213"/>
                </a:cubicBezTo>
                <a:cubicBezTo>
                  <a:pt x="4812887" y="180213"/>
                  <a:pt x="4811839" y="180023"/>
                  <a:pt x="4810315" y="179070"/>
                </a:cubicBezTo>
                <a:cubicBezTo>
                  <a:pt x="4808791" y="178308"/>
                  <a:pt x="4807458" y="177927"/>
                  <a:pt x="4805838" y="177927"/>
                </a:cubicBezTo>
                <a:cubicBezTo>
                  <a:pt x="4805267" y="177927"/>
                  <a:pt x="4804695" y="178213"/>
                  <a:pt x="4803552" y="179070"/>
                </a:cubicBezTo>
                <a:cubicBezTo>
                  <a:pt x="4802409" y="180023"/>
                  <a:pt x="4801552" y="180213"/>
                  <a:pt x="4800790" y="180213"/>
                </a:cubicBezTo>
                <a:cubicBezTo>
                  <a:pt x="4793551" y="180213"/>
                  <a:pt x="4788503" y="176022"/>
                  <a:pt x="4785265" y="167450"/>
                </a:cubicBezTo>
                <a:cubicBezTo>
                  <a:pt x="4781835" y="159163"/>
                  <a:pt x="4780597" y="153448"/>
                  <a:pt x="4780597" y="150400"/>
                </a:cubicBezTo>
                <a:cubicBezTo>
                  <a:pt x="4780597" y="136684"/>
                  <a:pt x="4783931" y="121920"/>
                  <a:pt x="4791075" y="106585"/>
                </a:cubicBezTo>
                <a:cubicBezTo>
                  <a:pt x="4797933" y="90869"/>
                  <a:pt x="4803552" y="79153"/>
                  <a:pt x="4807267" y="70485"/>
                </a:cubicBezTo>
                <a:cubicBezTo>
                  <a:pt x="4808601" y="67342"/>
                  <a:pt x="4810791" y="63818"/>
                  <a:pt x="4813840" y="60389"/>
                </a:cubicBezTo>
                <a:cubicBezTo>
                  <a:pt x="4816792" y="56960"/>
                  <a:pt x="4819459" y="53245"/>
                  <a:pt x="4821745" y="49435"/>
                </a:cubicBezTo>
                <a:cubicBezTo>
                  <a:pt x="4826698" y="41815"/>
                  <a:pt x="4831651" y="34481"/>
                  <a:pt x="4836890" y="27432"/>
                </a:cubicBezTo>
                <a:cubicBezTo>
                  <a:pt x="4841938" y="20288"/>
                  <a:pt x="4847558" y="13907"/>
                  <a:pt x="4853844" y="7811"/>
                </a:cubicBezTo>
                <a:cubicBezTo>
                  <a:pt x="4859369" y="7811"/>
                  <a:pt x="4865655" y="7430"/>
                  <a:pt x="4872323" y="6763"/>
                </a:cubicBezTo>
                <a:cubicBezTo>
                  <a:pt x="4879467" y="6191"/>
                  <a:pt x="4883753" y="6001"/>
                  <a:pt x="4885372" y="6001"/>
                </a:cubicBezTo>
                <a:close/>
                <a:moveTo>
                  <a:pt x="4064698" y="5143"/>
                </a:moveTo>
                <a:cubicBezTo>
                  <a:pt x="4065841" y="5143"/>
                  <a:pt x="4074700" y="6000"/>
                  <a:pt x="4091178" y="7810"/>
                </a:cubicBezTo>
                <a:cubicBezTo>
                  <a:pt x="4107846" y="9715"/>
                  <a:pt x="4121372" y="12668"/>
                  <a:pt x="4131754" y="16383"/>
                </a:cubicBezTo>
                <a:cubicBezTo>
                  <a:pt x="4134135" y="16954"/>
                  <a:pt x="4136898" y="18669"/>
                  <a:pt x="4140803" y="21050"/>
                </a:cubicBezTo>
                <a:cubicBezTo>
                  <a:pt x="4144803" y="23526"/>
                  <a:pt x="4147756" y="26289"/>
                  <a:pt x="4149852" y="29718"/>
                </a:cubicBezTo>
                <a:cubicBezTo>
                  <a:pt x="4148423" y="31718"/>
                  <a:pt x="4146613" y="33813"/>
                  <a:pt x="4145184" y="36195"/>
                </a:cubicBezTo>
                <a:cubicBezTo>
                  <a:pt x="4143756" y="38385"/>
                  <a:pt x="4142136" y="40862"/>
                  <a:pt x="4141184" y="43338"/>
                </a:cubicBezTo>
                <a:cubicBezTo>
                  <a:pt x="4137184" y="49625"/>
                  <a:pt x="4133374" y="55530"/>
                  <a:pt x="4129849" y="60579"/>
                </a:cubicBezTo>
                <a:cubicBezTo>
                  <a:pt x="4126230" y="66008"/>
                  <a:pt x="4122610" y="75438"/>
                  <a:pt x="4118610" y="89154"/>
                </a:cubicBezTo>
                <a:cubicBezTo>
                  <a:pt x="4118419" y="91440"/>
                  <a:pt x="4116609" y="95440"/>
                  <a:pt x="4113085" y="100488"/>
                </a:cubicBezTo>
                <a:cubicBezTo>
                  <a:pt x="4109370" y="105918"/>
                  <a:pt x="4107466" y="110871"/>
                  <a:pt x="4106799" y="115252"/>
                </a:cubicBezTo>
                <a:cubicBezTo>
                  <a:pt x="4106418" y="116967"/>
                  <a:pt x="4105560" y="117538"/>
                  <a:pt x="4103846" y="117348"/>
                </a:cubicBezTo>
                <a:cubicBezTo>
                  <a:pt x="4101750" y="116967"/>
                  <a:pt x="4100036" y="117538"/>
                  <a:pt x="4098607" y="118681"/>
                </a:cubicBezTo>
                <a:cubicBezTo>
                  <a:pt x="4096321" y="120110"/>
                  <a:pt x="4094797" y="121824"/>
                  <a:pt x="4093845" y="123634"/>
                </a:cubicBezTo>
                <a:cubicBezTo>
                  <a:pt x="4092607" y="125349"/>
                  <a:pt x="4091273" y="126492"/>
                  <a:pt x="4089940" y="126968"/>
                </a:cubicBezTo>
                <a:cubicBezTo>
                  <a:pt x="4089273" y="126587"/>
                  <a:pt x="4088796" y="125825"/>
                  <a:pt x="4088320" y="124682"/>
                </a:cubicBezTo>
                <a:cubicBezTo>
                  <a:pt x="4087844" y="123824"/>
                  <a:pt x="4087368" y="123063"/>
                  <a:pt x="4086701" y="122491"/>
                </a:cubicBezTo>
                <a:cubicBezTo>
                  <a:pt x="4086225" y="126777"/>
                  <a:pt x="4083939" y="128397"/>
                  <a:pt x="4080129" y="127349"/>
                </a:cubicBezTo>
                <a:cubicBezTo>
                  <a:pt x="4076033" y="126206"/>
                  <a:pt x="4072699" y="128016"/>
                  <a:pt x="4069746" y="132492"/>
                </a:cubicBezTo>
                <a:cubicBezTo>
                  <a:pt x="4069461" y="137445"/>
                  <a:pt x="4067746" y="142017"/>
                  <a:pt x="4064603" y="146494"/>
                </a:cubicBezTo>
                <a:cubicBezTo>
                  <a:pt x="4061460" y="150780"/>
                  <a:pt x="4059936" y="155638"/>
                  <a:pt x="4061174" y="160972"/>
                </a:cubicBezTo>
                <a:cubicBezTo>
                  <a:pt x="4060317" y="160972"/>
                  <a:pt x="4059650" y="160972"/>
                  <a:pt x="4059078" y="160972"/>
                </a:cubicBezTo>
                <a:cubicBezTo>
                  <a:pt x="4058317" y="160972"/>
                  <a:pt x="4057364" y="160972"/>
                  <a:pt x="4057078" y="160972"/>
                </a:cubicBezTo>
                <a:lnTo>
                  <a:pt x="4057078" y="140017"/>
                </a:lnTo>
                <a:lnTo>
                  <a:pt x="4070604" y="38100"/>
                </a:lnTo>
                <a:cubicBezTo>
                  <a:pt x="4065460" y="38481"/>
                  <a:pt x="4058793" y="38862"/>
                  <a:pt x="4050696" y="39338"/>
                </a:cubicBezTo>
                <a:cubicBezTo>
                  <a:pt x="4042695" y="40005"/>
                  <a:pt x="4038028" y="40290"/>
                  <a:pt x="4036409" y="40290"/>
                </a:cubicBezTo>
                <a:lnTo>
                  <a:pt x="3932777" y="50482"/>
                </a:lnTo>
                <a:cubicBezTo>
                  <a:pt x="3931634" y="50482"/>
                  <a:pt x="3930300" y="50006"/>
                  <a:pt x="3929062" y="49625"/>
                </a:cubicBezTo>
                <a:cubicBezTo>
                  <a:pt x="3927538" y="49339"/>
                  <a:pt x="3926395" y="49053"/>
                  <a:pt x="3925252" y="49053"/>
                </a:cubicBezTo>
                <a:cubicBezTo>
                  <a:pt x="3924014" y="49053"/>
                  <a:pt x="3922680" y="49625"/>
                  <a:pt x="3920680" y="50863"/>
                </a:cubicBezTo>
                <a:cubicBezTo>
                  <a:pt x="3918966" y="51911"/>
                  <a:pt x="3917632" y="52673"/>
                  <a:pt x="3916299" y="52673"/>
                </a:cubicBezTo>
                <a:cubicBezTo>
                  <a:pt x="3915346" y="52673"/>
                  <a:pt x="3913822" y="52101"/>
                  <a:pt x="3912108" y="51149"/>
                </a:cubicBezTo>
                <a:cubicBezTo>
                  <a:pt x="3910584" y="50768"/>
                  <a:pt x="3909250" y="49815"/>
                  <a:pt x="3908393" y="48482"/>
                </a:cubicBezTo>
                <a:cubicBezTo>
                  <a:pt x="3911632" y="38671"/>
                  <a:pt x="3921061" y="31242"/>
                  <a:pt x="3936682" y="26289"/>
                </a:cubicBezTo>
                <a:cubicBezTo>
                  <a:pt x="3952017" y="21526"/>
                  <a:pt x="3965257" y="16287"/>
                  <a:pt x="3976020" y="10858"/>
                </a:cubicBezTo>
                <a:cubicBezTo>
                  <a:pt x="3992689" y="8572"/>
                  <a:pt x="4008025" y="6762"/>
                  <a:pt x="4021741" y="6191"/>
                </a:cubicBezTo>
                <a:cubicBezTo>
                  <a:pt x="4035837" y="5429"/>
                  <a:pt x="4050030" y="5143"/>
                  <a:pt x="4064698" y="5143"/>
                </a:cubicBezTo>
                <a:close/>
                <a:moveTo>
                  <a:pt x="465487" y="3429"/>
                </a:moveTo>
                <a:cubicBezTo>
                  <a:pt x="469201" y="3429"/>
                  <a:pt x="472725" y="5334"/>
                  <a:pt x="475583" y="9049"/>
                </a:cubicBezTo>
                <a:cubicBezTo>
                  <a:pt x="478440" y="13049"/>
                  <a:pt x="479869" y="16574"/>
                  <a:pt x="479869" y="19717"/>
                </a:cubicBezTo>
                <a:cubicBezTo>
                  <a:pt x="479869" y="21812"/>
                  <a:pt x="474059" y="40291"/>
                  <a:pt x="462153" y="74676"/>
                </a:cubicBezTo>
                <a:cubicBezTo>
                  <a:pt x="450151" y="109537"/>
                  <a:pt x="444436" y="126873"/>
                  <a:pt x="444436" y="126873"/>
                </a:cubicBezTo>
                <a:cubicBezTo>
                  <a:pt x="444436" y="129350"/>
                  <a:pt x="446341" y="130397"/>
                  <a:pt x="449675" y="130397"/>
                </a:cubicBezTo>
                <a:lnTo>
                  <a:pt x="498348" y="125730"/>
                </a:lnTo>
                <a:cubicBezTo>
                  <a:pt x="498348" y="125730"/>
                  <a:pt x="504062" y="126111"/>
                  <a:pt x="515016" y="127540"/>
                </a:cubicBezTo>
                <a:cubicBezTo>
                  <a:pt x="525970" y="128587"/>
                  <a:pt x="531113" y="129445"/>
                  <a:pt x="531113" y="129445"/>
                </a:cubicBezTo>
                <a:cubicBezTo>
                  <a:pt x="531113" y="129445"/>
                  <a:pt x="531209" y="130969"/>
                  <a:pt x="531209" y="134398"/>
                </a:cubicBezTo>
                <a:cubicBezTo>
                  <a:pt x="531209" y="135255"/>
                  <a:pt x="531209" y="136493"/>
                  <a:pt x="530733" y="137827"/>
                </a:cubicBezTo>
                <a:cubicBezTo>
                  <a:pt x="530256" y="139160"/>
                  <a:pt x="529972" y="140208"/>
                  <a:pt x="529589" y="140970"/>
                </a:cubicBezTo>
                <a:cubicBezTo>
                  <a:pt x="519398" y="144209"/>
                  <a:pt x="510444" y="151448"/>
                  <a:pt x="502729" y="162116"/>
                </a:cubicBezTo>
                <a:cubicBezTo>
                  <a:pt x="495204" y="172974"/>
                  <a:pt x="489489" y="181832"/>
                  <a:pt x="485203" y="188405"/>
                </a:cubicBezTo>
                <a:cubicBezTo>
                  <a:pt x="485203" y="188405"/>
                  <a:pt x="485203" y="189452"/>
                  <a:pt x="485393" y="189738"/>
                </a:cubicBezTo>
                <a:cubicBezTo>
                  <a:pt x="485679" y="190214"/>
                  <a:pt x="486441" y="190595"/>
                  <a:pt x="487489" y="190595"/>
                </a:cubicBezTo>
                <a:cubicBezTo>
                  <a:pt x="488441" y="190595"/>
                  <a:pt x="491013" y="190595"/>
                  <a:pt x="495300" y="190024"/>
                </a:cubicBezTo>
                <a:cubicBezTo>
                  <a:pt x="499586" y="189738"/>
                  <a:pt x="502634" y="189738"/>
                  <a:pt x="503682" y="189738"/>
                </a:cubicBezTo>
                <a:cubicBezTo>
                  <a:pt x="512635" y="189738"/>
                  <a:pt x="517302" y="193358"/>
                  <a:pt x="518540" y="200501"/>
                </a:cubicBezTo>
                <a:cubicBezTo>
                  <a:pt x="519780" y="207931"/>
                  <a:pt x="520350" y="213074"/>
                  <a:pt x="520350" y="216503"/>
                </a:cubicBezTo>
                <a:cubicBezTo>
                  <a:pt x="520350" y="231458"/>
                  <a:pt x="511683" y="244126"/>
                  <a:pt x="494442" y="255175"/>
                </a:cubicBezTo>
                <a:cubicBezTo>
                  <a:pt x="477202" y="265938"/>
                  <a:pt x="463962" y="271272"/>
                  <a:pt x="454913" y="271272"/>
                </a:cubicBezTo>
                <a:cubicBezTo>
                  <a:pt x="447294" y="271272"/>
                  <a:pt x="438626" y="268986"/>
                  <a:pt x="429387" y="264224"/>
                </a:cubicBezTo>
                <a:cubicBezTo>
                  <a:pt x="419862" y="259080"/>
                  <a:pt x="415289" y="251079"/>
                  <a:pt x="415289" y="239554"/>
                </a:cubicBezTo>
                <a:cubicBezTo>
                  <a:pt x="415289" y="226028"/>
                  <a:pt x="419577" y="212408"/>
                  <a:pt x="428243" y="198882"/>
                </a:cubicBezTo>
                <a:cubicBezTo>
                  <a:pt x="436816" y="185357"/>
                  <a:pt x="444151" y="171926"/>
                  <a:pt x="450056" y="158401"/>
                </a:cubicBezTo>
                <a:lnTo>
                  <a:pt x="448341" y="157067"/>
                </a:lnTo>
                <a:cubicBezTo>
                  <a:pt x="444055" y="158401"/>
                  <a:pt x="438435" y="159258"/>
                  <a:pt x="431863" y="160782"/>
                </a:cubicBezTo>
                <a:cubicBezTo>
                  <a:pt x="425195" y="162211"/>
                  <a:pt x="418718" y="163068"/>
                  <a:pt x="412241" y="163735"/>
                </a:cubicBezTo>
                <a:cubicBezTo>
                  <a:pt x="411194" y="165164"/>
                  <a:pt x="409956" y="166878"/>
                  <a:pt x="408908" y="168497"/>
                </a:cubicBezTo>
                <a:cubicBezTo>
                  <a:pt x="407574" y="170497"/>
                  <a:pt x="406336" y="172593"/>
                  <a:pt x="404717" y="174593"/>
                </a:cubicBezTo>
                <a:cubicBezTo>
                  <a:pt x="404717" y="171355"/>
                  <a:pt x="404717" y="168878"/>
                  <a:pt x="404717" y="167545"/>
                </a:cubicBezTo>
                <a:cubicBezTo>
                  <a:pt x="404526" y="166021"/>
                  <a:pt x="403480" y="165354"/>
                  <a:pt x="401384" y="165354"/>
                </a:cubicBezTo>
                <a:cubicBezTo>
                  <a:pt x="399383" y="165354"/>
                  <a:pt x="392906" y="166497"/>
                  <a:pt x="381857" y="169069"/>
                </a:cubicBezTo>
                <a:cubicBezTo>
                  <a:pt x="370808" y="171545"/>
                  <a:pt x="364331" y="174593"/>
                  <a:pt x="361855" y="177927"/>
                </a:cubicBezTo>
                <a:cubicBezTo>
                  <a:pt x="360617" y="177641"/>
                  <a:pt x="359854" y="176689"/>
                  <a:pt x="359378" y="175641"/>
                </a:cubicBezTo>
                <a:cubicBezTo>
                  <a:pt x="358807" y="174784"/>
                  <a:pt x="358711" y="173927"/>
                  <a:pt x="358711" y="173165"/>
                </a:cubicBezTo>
                <a:cubicBezTo>
                  <a:pt x="358711" y="165830"/>
                  <a:pt x="366521" y="158687"/>
                  <a:pt x="381857" y="151924"/>
                </a:cubicBezTo>
                <a:cubicBezTo>
                  <a:pt x="397192" y="145352"/>
                  <a:pt x="405193" y="141827"/>
                  <a:pt x="406336" y="141161"/>
                </a:cubicBezTo>
                <a:cubicBezTo>
                  <a:pt x="411766" y="121730"/>
                  <a:pt x="414051" y="93536"/>
                  <a:pt x="412813" y="57722"/>
                </a:cubicBezTo>
                <a:cubicBezTo>
                  <a:pt x="411670" y="21527"/>
                  <a:pt x="429102" y="3429"/>
                  <a:pt x="465487" y="3429"/>
                </a:cubicBezTo>
                <a:close/>
                <a:moveTo>
                  <a:pt x="4284821" y="1714"/>
                </a:moveTo>
                <a:cubicBezTo>
                  <a:pt x="4286249" y="2190"/>
                  <a:pt x="4292059" y="4953"/>
                  <a:pt x="4302823" y="9715"/>
                </a:cubicBezTo>
                <a:cubicBezTo>
                  <a:pt x="4313205" y="14763"/>
                  <a:pt x="4318539" y="20669"/>
                  <a:pt x="4318539" y="28289"/>
                </a:cubicBezTo>
                <a:cubicBezTo>
                  <a:pt x="4318539" y="29813"/>
                  <a:pt x="4317777" y="31242"/>
                  <a:pt x="4316063" y="33051"/>
                </a:cubicBezTo>
                <a:cubicBezTo>
                  <a:pt x="4314253" y="34766"/>
                  <a:pt x="4313205" y="36861"/>
                  <a:pt x="4312634" y="38576"/>
                </a:cubicBezTo>
                <a:cubicBezTo>
                  <a:pt x="4310729" y="45910"/>
                  <a:pt x="4308062" y="53721"/>
                  <a:pt x="4304061" y="62388"/>
                </a:cubicBezTo>
                <a:cubicBezTo>
                  <a:pt x="4300346" y="70675"/>
                  <a:pt x="4298060" y="78962"/>
                  <a:pt x="4296822" y="86677"/>
                </a:cubicBezTo>
                <a:cubicBezTo>
                  <a:pt x="4297298" y="87344"/>
                  <a:pt x="4297965" y="87915"/>
                  <a:pt x="4298441" y="88201"/>
                </a:cubicBezTo>
                <a:cubicBezTo>
                  <a:pt x="4299013" y="88487"/>
                  <a:pt x="4300061" y="88677"/>
                  <a:pt x="4301013" y="88677"/>
                </a:cubicBezTo>
                <a:cubicBezTo>
                  <a:pt x="4302251" y="88677"/>
                  <a:pt x="4306157" y="88296"/>
                  <a:pt x="4313205" y="87820"/>
                </a:cubicBezTo>
                <a:cubicBezTo>
                  <a:pt x="4320063" y="87153"/>
                  <a:pt x="4324064" y="86677"/>
                  <a:pt x="4325207" y="86677"/>
                </a:cubicBezTo>
                <a:cubicBezTo>
                  <a:pt x="4332541" y="86677"/>
                  <a:pt x="4337208" y="87630"/>
                  <a:pt x="4339685" y="88677"/>
                </a:cubicBezTo>
                <a:cubicBezTo>
                  <a:pt x="4342161" y="90201"/>
                  <a:pt x="4347495" y="92011"/>
                  <a:pt x="4356068" y="94678"/>
                </a:cubicBezTo>
                <a:lnTo>
                  <a:pt x="4356068" y="97821"/>
                </a:lnTo>
                <a:cubicBezTo>
                  <a:pt x="4356068" y="98583"/>
                  <a:pt x="4354544" y="100298"/>
                  <a:pt x="4351877" y="102965"/>
                </a:cubicBezTo>
                <a:cubicBezTo>
                  <a:pt x="4349019" y="105727"/>
                  <a:pt x="4347209" y="107251"/>
                  <a:pt x="4346638" y="107918"/>
                </a:cubicBezTo>
                <a:cubicBezTo>
                  <a:pt x="4345209" y="109251"/>
                  <a:pt x="4343590" y="110394"/>
                  <a:pt x="4341590" y="111728"/>
                </a:cubicBezTo>
                <a:cubicBezTo>
                  <a:pt x="4339685" y="112966"/>
                  <a:pt x="4338065" y="114395"/>
                  <a:pt x="4336446" y="116395"/>
                </a:cubicBezTo>
                <a:cubicBezTo>
                  <a:pt x="4333779" y="119729"/>
                  <a:pt x="4331112" y="123539"/>
                  <a:pt x="4329112" y="127730"/>
                </a:cubicBezTo>
                <a:cubicBezTo>
                  <a:pt x="4326826" y="131826"/>
                  <a:pt x="4324349" y="135445"/>
                  <a:pt x="4321016" y="138684"/>
                </a:cubicBezTo>
                <a:cubicBezTo>
                  <a:pt x="4321968" y="138874"/>
                  <a:pt x="4322159" y="139255"/>
                  <a:pt x="4322159" y="139255"/>
                </a:cubicBezTo>
                <a:cubicBezTo>
                  <a:pt x="4322159" y="139922"/>
                  <a:pt x="4322825" y="140017"/>
                  <a:pt x="4323873" y="140017"/>
                </a:cubicBezTo>
                <a:cubicBezTo>
                  <a:pt x="4324730" y="140017"/>
                  <a:pt x="4327588" y="139541"/>
                  <a:pt x="4332541" y="138684"/>
                </a:cubicBezTo>
                <a:cubicBezTo>
                  <a:pt x="4337684" y="137826"/>
                  <a:pt x="4340828" y="137350"/>
                  <a:pt x="4341780" y="137350"/>
                </a:cubicBezTo>
                <a:cubicBezTo>
                  <a:pt x="4346924" y="137350"/>
                  <a:pt x="4352448" y="138874"/>
                  <a:pt x="4357592" y="141827"/>
                </a:cubicBezTo>
                <a:cubicBezTo>
                  <a:pt x="4362830" y="145065"/>
                  <a:pt x="4365688" y="149828"/>
                  <a:pt x="4365878" y="155829"/>
                </a:cubicBezTo>
                <a:cubicBezTo>
                  <a:pt x="4365878" y="156495"/>
                  <a:pt x="4366450" y="156876"/>
                  <a:pt x="4367212" y="157734"/>
                </a:cubicBezTo>
                <a:cubicBezTo>
                  <a:pt x="4368546" y="158496"/>
                  <a:pt x="4368641" y="159162"/>
                  <a:pt x="4368546" y="160210"/>
                </a:cubicBezTo>
                <a:cubicBezTo>
                  <a:pt x="4365783" y="175259"/>
                  <a:pt x="4352734" y="191357"/>
                  <a:pt x="4328921" y="208026"/>
                </a:cubicBezTo>
                <a:cubicBezTo>
                  <a:pt x="4305204" y="224885"/>
                  <a:pt x="4287773" y="233267"/>
                  <a:pt x="4276629" y="233457"/>
                </a:cubicBezTo>
                <a:cubicBezTo>
                  <a:pt x="4275963" y="233743"/>
                  <a:pt x="4275010" y="233838"/>
                  <a:pt x="4272914" y="233743"/>
                </a:cubicBezTo>
                <a:cubicBezTo>
                  <a:pt x="4270914" y="233457"/>
                  <a:pt x="4269295" y="233457"/>
                  <a:pt x="4268247" y="233457"/>
                </a:cubicBezTo>
                <a:cubicBezTo>
                  <a:pt x="4265390" y="233457"/>
                  <a:pt x="4261865" y="232029"/>
                  <a:pt x="4258055" y="229266"/>
                </a:cubicBezTo>
                <a:cubicBezTo>
                  <a:pt x="4254341" y="226599"/>
                  <a:pt x="4252436" y="223456"/>
                  <a:pt x="4252436" y="219837"/>
                </a:cubicBezTo>
                <a:cubicBezTo>
                  <a:pt x="4252436" y="215646"/>
                  <a:pt x="4260627" y="197929"/>
                  <a:pt x="4277105" y="166211"/>
                </a:cubicBezTo>
                <a:cubicBezTo>
                  <a:pt x="4293298" y="134969"/>
                  <a:pt x="4302823" y="116109"/>
                  <a:pt x="4305490" y="109728"/>
                </a:cubicBezTo>
                <a:lnTo>
                  <a:pt x="4229480" y="123920"/>
                </a:lnTo>
                <a:cubicBezTo>
                  <a:pt x="4228623" y="123920"/>
                  <a:pt x="4227861" y="123824"/>
                  <a:pt x="4226718" y="123443"/>
                </a:cubicBezTo>
                <a:cubicBezTo>
                  <a:pt x="4226051" y="123063"/>
                  <a:pt x="4225099" y="122777"/>
                  <a:pt x="4224242" y="122777"/>
                </a:cubicBezTo>
                <a:cubicBezTo>
                  <a:pt x="4223099" y="122777"/>
                  <a:pt x="4221384" y="123443"/>
                  <a:pt x="4218146" y="124682"/>
                </a:cubicBezTo>
                <a:cubicBezTo>
                  <a:pt x="4215288" y="126206"/>
                  <a:pt x="4213097" y="126777"/>
                  <a:pt x="4212145" y="126777"/>
                </a:cubicBezTo>
                <a:cubicBezTo>
                  <a:pt x="4209478" y="126777"/>
                  <a:pt x="4207859" y="126873"/>
                  <a:pt x="4207859" y="126873"/>
                </a:cubicBezTo>
                <a:cubicBezTo>
                  <a:pt x="4207287" y="127063"/>
                  <a:pt x="4207192" y="126111"/>
                  <a:pt x="4207192" y="123824"/>
                </a:cubicBezTo>
                <a:cubicBezTo>
                  <a:pt x="4207192" y="118776"/>
                  <a:pt x="4214907" y="113633"/>
                  <a:pt x="4230052" y="108108"/>
                </a:cubicBezTo>
                <a:cubicBezTo>
                  <a:pt x="4245673" y="102679"/>
                  <a:pt x="4255960" y="98583"/>
                  <a:pt x="4261770" y="95631"/>
                </a:cubicBezTo>
                <a:cubicBezTo>
                  <a:pt x="4259960" y="88296"/>
                  <a:pt x="4257960" y="81819"/>
                  <a:pt x="4255769" y="76009"/>
                </a:cubicBezTo>
                <a:cubicBezTo>
                  <a:pt x="4253483" y="70008"/>
                  <a:pt x="4252436" y="62484"/>
                  <a:pt x="4252436" y="53149"/>
                </a:cubicBezTo>
                <a:cubicBezTo>
                  <a:pt x="4252436" y="51149"/>
                  <a:pt x="4253388" y="44005"/>
                  <a:pt x="4255484" y="31623"/>
                </a:cubicBezTo>
                <a:cubicBezTo>
                  <a:pt x="4257484" y="19240"/>
                  <a:pt x="4259865" y="13239"/>
                  <a:pt x="4262532" y="13239"/>
                </a:cubicBezTo>
                <a:cubicBezTo>
                  <a:pt x="4263675" y="13239"/>
                  <a:pt x="4264056" y="13430"/>
                  <a:pt x="4263294" y="13811"/>
                </a:cubicBezTo>
                <a:cubicBezTo>
                  <a:pt x="4262627" y="14287"/>
                  <a:pt x="4263294" y="14478"/>
                  <a:pt x="4263961" y="14478"/>
                </a:cubicBezTo>
                <a:cubicBezTo>
                  <a:pt x="4265485" y="14478"/>
                  <a:pt x="4268152" y="12573"/>
                  <a:pt x="4272343" y="8667"/>
                </a:cubicBezTo>
                <a:cubicBezTo>
                  <a:pt x="4276534" y="4667"/>
                  <a:pt x="4279201" y="2666"/>
                  <a:pt x="4280249" y="2666"/>
                </a:cubicBezTo>
                <a:cubicBezTo>
                  <a:pt x="4282439" y="2666"/>
                  <a:pt x="4283106" y="2952"/>
                  <a:pt x="4282630" y="3524"/>
                </a:cubicBezTo>
                <a:cubicBezTo>
                  <a:pt x="4282154" y="4095"/>
                  <a:pt x="4282821" y="3524"/>
                  <a:pt x="4284821" y="1714"/>
                </a:cubicBezTo>
                <a:close/>
                <a:moveTo>
                  <a:pt x="1216343" y="0"/>
                </a:moveTo>
                <a:cubicBezTo>
                  <a:pt x="1217675" y="0"/>
                  <a:pt x="1222819" y="1334"/>
                  <a:pt x="1231677" y="4286"/>
                </a:cubicBezTo>
                <a:cubicBezTo>
                  <a:pt x="1240440" y="7144"/>
                  <a:pt x="1244060" y="11144"/>
                  <a:pt x="1242631" y="16097"/>
                </a:cubicBezTo>
                <a:cubicBezTo>
                  <a:pt x="1240630" y="22669"/>
                  <a:pt x="1237583" y="34195"/>
                  <a:pt x="1233963" y="50578"/>
                </a:cubicBezTo>
                <a:cubicBezTo>
                  <a:pt x="1230153" y="66485"/>
                  <a:pt x="1227962" y="75819"/>
                  <a:pt x="1227011" y="78105"/>
                </a:cubicBezTo>
                <a:cubicBezTo>
                  <a:pt x="1227011" y="81534"/>
                  <a:pt x="1226629" y="86011"/>
                  <a:pt x="1225867" y="91154"/>
                </a:cubicBezTo>
                <a:cubicBezTo>
                  <a:pt x="1225487" y="96679"/>
                  <a:pt x="1223485" y="100394"/>
                  <a:pt x="1220723" y="103537"/>
                </a:cubicBezTo>
                <a:cubicBezTo>
                  <a:pt x="1221295" y="106490"/>
                  <a:pt x="1221295" y="109633"/>
                  <a:pt x="1220533" y="113062"/>
                </a:cubicBezTo>
                <a:cubicBezTo>
                  <a:pt x="1219676" y="116491"/>
                  <a:pt x="1218628" y="118967"/>
                  <a:pt x="1217199" y="121253"/>
                </a:cubicBezTo>
                <a:cubicBezTo>
                  <a:pt x="1215199" y="123920"/>
                  <a:pt x="1213294" y="127826"/>
                  <a:pt x="1211484" y="132302"/>
                </a:cubicBezTo>
                <a:cubicBezTo>
                  <a:pt x="1209674" y="136874"/>
                  <a:pt x="1207960" y="141637"/>
                  <a:pt x="1206341" y="146685"/>
                </a:cubicBezTo>
                <a:cubicBezTo>
                  <a:pt x="1206055" y="148400"/>
                  <a:pt x="1205865" y="151257"/>
                  <a:pt x="1205865" y="154877"/>
                </a:cubicBezTo>
                <a:cubicBezTo>
                  <a:pt x="1205865" y="158972"/>
                  <a:pt x="1205197" y="161925"/>
                  <a:pt x="1203959" y="164306"/>
                </a:cubicBezTo>
                <a:cubicBezTo>
                  <a:pt x="1201864" y="168974"/>
                  <a:pt x="1199197" y="173546"/>
                  <a:pt x="1196434" y="177927"/>
                </a:cubicBezTo>
                <a:cubicBezTo>
                  <a:pt x="1193577" y="182594"/>
                  <a:pt x="1192053" y="187357"/>
                  <a:pt x="1191767" y="192024"/>
                </a:cubicBezTo>
                <a:lnTo>
                  <a:pt x="1189576" y="190119"/>
                </a:lnTo>
                <a:cubicBezTo>
                  <a:pt x="1184909" y="193739"/>
                  <a:pt x="1181195" y="195358"/>
                  <a:pt x="1179004" y="195358"/>
                </a:cubicBezTo>
                <a:cubicBezTo>
                  <a:pt x="1176622" y="195358"/>
                  <a:pt x="1176052" y="197644"/>
                  <a:pt x="1176813" y="202406"/>
                </a:cubicBezTo>
                <a:cubicBezTo>
                  <a:pt x="1183671" y="200978"/>
                  <a:pt x="1193864" y="198215"/>
                  <a:pt x="1206722" y="194120"/>
                </a:cubicBezTo>
                <a:cubicBezTo>
                  <a:pt x="1219390" y="190024"/>
                  <a:pt x="1232534" y="188024"/>
                  <a:pt x="1245488" y="188024"/>
                </a:cubicBezTo>
                <a:cubicBezTo>
                  <a:pt x="1248822" y="188024"/>
                  <a:pt x="1256156" y="189167"/>
                  <a:pt x="1267301" y="191167"/>
                </a:cubicBezTo>
                <a:cubicBezTo>
                  <a:pt x="1278160" y="193167"/>
                  <a:pt x="1283588" y="197263"/>
                  <a:pt x="1283588" y="203549"/>
                </a:cubicBezTo>
                <a:cubicBezTo>
                  <a:pt x="1283588" y="204121"/>
                  <a:pt x="1282064" y="206312"/>
                  <a:pt x="1279207" y="209741"/>
                </a:cubicBezTo>
                <a:cubicBezTo>
                  <a:pt x="1276159" y="213074"/>
                  <a:pt x="1274063" y="216789"/>
                  <a:pt x="1272634" y="220504"/>
                </a:cubicBezTo>
                <a:cubicBezTo>
                  <a:pt x="1270634" y="225457"/>
                  <a:pt x="1267396" y="234601"/>
                  <a:pt x="1263014" y="248031"/>
                </a:cubicBezTo>
                <a:cubicBezTo>
                  <a:pt x="1258633" y="261366"/>
                  <a:pt x="1254347" y="270415"/>
                  <a:pt x="1250633" y="275463"/>
                </a:cubicBezTo>
                <a:cubicBezTo>
                  <a:pt x="1254251" y="275749"/>
                  <a:pt x="1258824" y="275368"/>
                  <a:pt x="1264252" y="274130"/>
                </a:cubicBezTo>
                <a:cubicBezTo>
                  <a:pt x="1269777" y="272987"/>
                  <a:pt x="1273206" y="272225"/>
                  <a:pt x="1274444" y="272225"/>
                </a:cubicBezTo>
                <a:cubicBezTo>
                  <a:pt x="1275016" y="272225"/>
                  <a:pt x="1276159" y="273082"/>
                  <a:pt x="1278730" y="274796"/>
                </a:cubicBezTo>
                <a:cubicBezTo>
                  <a:pt x="1280636" y="276416"/>
                  <a:pt x="1282064" y="277654"/>
                  <a:pt x="1282540" y="278511"/>
                </a:cubicBezTo>
                <a:cubicBezTo>
                  <a:pt x="1277016" y="286131"/>
                  <a:pt x="1273015" y="292608"/>
                  <a:pt x="1271110" y="298037"/>
                </a:cubicBezTo>
                <a:cubicBezTo>
                  <a:pt x="1269110" y="303467"/>
                  <a:pt x="1264729" y="314039"/>
                  <a:pt x="1257109" y="329565"/>
                </a:cubicBezTo>
                <a:cubicBezTo>
                  <a:pt x="1254632" y="335375"/>
                  <a:pt x="1251489" y="341186"/>
                  <a:pt x="1248155" y="347282"/>
                </a:cubicBezTo>
                <a:cubicBezTo>
                  <a:pt x="1244823" y="353378"/>
                  <a:pt x="1241964" y="359093"/>
                  <a:pt x="1239297" y="364712"/>
                </a:cubicBezTo>
                <a:lnTo>
                  <a:pt x="1239678" y="365284"/>
                </a:lnTo>
                <a:lnTo>
                  <a:pt x="1241489" y="365284"/>
                </a:lnTo>
                <a:cubicBezTo>
                  <a:pt x="1245774" y="365284"/>
                  <a:pt x="1259014" y="359283"/>
                  <a:pt x="1281302" y="347282"/>
                </a:cubicBezTo>
                <a:cubicBezTo>
                  <a:pt x="1303210" y="335566"/>
                  <a:pt x="1321117" y="329565"/>
                  <a:pt x="1334834" y="329565"/>
                </a:cubicBezTo>
                <a:cubicBezTo>
                  <a:pt x="1335785" y="329565"/>
                  <a:pt x="1337119" y="330137"/>
                  <a:pt x="1339024" y="330899"/>
                </a:cubicBezTo>
                <a:cubicBezTo>
                  <a:pt x="1340835" y="332042"/>
                  <a:pt x="1341881" y="332613"/>
                  <a:pt x="1341881" y="332613"/>
                </a:cubicBezTo>
                <a:cubicBezTo>
                  <a:pt x="1341881" y="332613"/>
                  <a:pt x="1343310" y="332994"/>
                  <a:pt x="1345215" y="333947"/>
                </a:cubicBezTo>
                <a:cubicBezTo>
                  <a:pt x="1344263" y="334804"/>
                  <a:pt x="1343405" y="335566"/>
                  <a:pt x="1342357" y="335756"/>
                </a:cubicBezTo>
                <a:cubicBezTo>
                  <a:pt x="1341215" y="336328"/>
                  <a:pt x="1340357" y="336804"/>
                  <a:pt x="1339309" y="337852"/>
                </a:cubicBezTo>
                <a:cubicBezTo>
                  <a:pt x="1328165" y="349568"/>
                  <a:pt x="1314068" y="359378"/>
                  <a:pt x="1296352" y="367665"/>
                </a:cubicBezTo>
                <a:cubicBezTo>
                  <a:pt x="1278826" y="375857"/>
                  <a:pt x="1262348" y="381667"/>
                  <a:pt x="1247108" y="385191"/>
                </a:cubicBezTo>
                <a:cubicBezTo>
                  <a:pt x="1244250" y="385763"/>
                  <a:pt x="1240345" y="387096"/>
                  <a:pt x="1235487" y="388715"/>
                </a:cubicBezTo>
                <a:cubicBezTo>
                  <a:pt x="1230629" y="390525"/>
                  <a:pt x="1227962" y="391382"/>
                  <a:pt x="1227105" y="391382"/>
                </a:cubicBezTo>
                <a:cubicBezTo>
                  <a:pt x="1225009" y="391382"/>
                  <a:pt x="1221105" y="390239"/>
                  <a:pt x="1215580" y="388144"/>
                </a:cubicBezTo>
                <a:cubicBezTo>
                  <a:pt x="1210055" y="385858"/>
                  <a:pt x="1207293" y="383762"/>
                  <a:pt x="1207293" y="381762"/>
                </a:cubicBezTo>
                <a:cubicBezTo>
                  <a:pt x="1207293" y="378143"/>
                  <a:pt x="1207960" y="375761"/>
                  <a:pt x="1209674" y="374523"/>
                </a:cubicBezTo>
                <a:cubicBezTo>
                  <a:pt x="1211293" y="373380"/>
                  <a:pt x="1212151" y="371189"/>
                  <a:pt x="1213008" y="368332"/>
                </a:cubicBezTo>
                <a:cubicBezTo>
                  <a:pt x="1220818" y="361569"/>
                  <a:pt x="1227486" y="350806"/>
                  <a:pt x="1232534" y="336042"/>
                </a:cubicBezTo>
                <a:cubicBezTo>
                  <a:pt x="1237868" y="321564"/>
                  <a:pt x="1241583" y="309372"/>
                  <a:pt x="1243679" y="299657"/>
                </a:cubicBezTo>
                <a:cubicBezTo>
                  <a:pt x="1243202" y="299180"/>
                  <a:pt x="1242631" y="298704"/>
                  <a:pt x="1242631" y="298704"/>
                </a:cubicBezTo>
                <a:lnTo>
                  <a:pt x="1185958" y="326136"/>
                </a:lnTo>
                <a:cubicBezTo>
                  <a:pt x="1185672" y="325469"/>
                  <a:pt x="1184909" y="325088"/>
                  <a:pt x="1183480" y="325088"/>
                </a:cubicBezTo>
                <a:cubicBezTo>
                  <a:pt x="1182529" y="325088"/>
                  <a:pt x="1181766" y="325469"/>
                  <a:pt x="1181385" y="325850"/>
                </a:cubicBezTo>
                <a:cubicBezTo>
                  <a:pt x="1180909" y="326231"/>
                  <a:pt x="1180242" y="326803"/>
                  <a:pt x="1179385" y="327660"/>
                </a:cubicBezTo>
                <a:lnTo>
                  <a:pt x="1176052" y="327660"/>
                </a:lnTo>
                <a:cubicBezTo>
                  <a:pt x="1176052" y="327184"/>
                  <a:pt x="1175860" y="326517"/>
                  <a:pt x="1175575" y="326231"/>
                </a:cubicBezTo>
                <a:cubicBezTo>
                  <a:pt x="1175194" y="326136"/>
                  <a:pt x="1175099" y="325374"/>
                  <a:pt x="1175099" y="324041"/>
                </a:cubicBezTo>
                <a:cubicBezTo>
                  <a:pt x="1175099" y="319754"/>
                  <a:pt x="1180242" y="314516"/>
                  <a:pt x="1190339" y="308801"/>
                </a:cubicBezTo>
                <a:cubicBezTo>
                  <a:pt x="1200722" y="302800"/>
                  <a:pt x="1206150" y="299085"/>
                  <a:pt x="1206722" y="296799"/>
                </a:cubicBezTo>
                <a:cubicBezTo>
                  <a:pt x="1209960" y="288131"/>
                  <a:pt x="1212151" y="275939"/>
                  <a:pt x="1213865" y="260223"/>
                </a:cubicBezTo>
                <a:cubicBezTo>
                  <a:pt x="1215199" y="244507"/>
                  <a:pt x="1218247" y="229172"/>
                  <a:pt x="1223009" y="214217"/>
                </a:cubicBezTo>
                <a:cubicBezTo>
                  <a:pt x="1223295" y="213646"/>
                  <a:pt x="1223009" y="213360"/>
                  <a:pt x="1222247" y="213360"/>
                </a:cubicBezTo>
                <a:cubicBezTo>
                  <a:pt x="1220914" y="213360"/>
                  <a:pt x="1217104" y="214217"/>
                  <a:pt x="1210436" y="216503"/>
                </a:cubicBezTo>
                <a:cubicBezTo>
                  <a:pt x="1203959" y="218599"/>
                  <a:pt x="1197482" y="220694"/>
                  <a:pt x="1190815" y="223076"/>
                </a:cubicBezTo>
                <a:cubicBezTo>
                  <a:pt x="1182529" y="226124"/>
                  <a:pt x="1174146" y="229457"/>
                  <a:pt x="1165764" y="233172"/>
                </a:cubicBezTo>
                <a:cubicBezTo>
                  <a:pt x="1157096" y="236601"/>
                  <a:pt x="1149476" y="241459"/>
                  <a:pt x="1142047" y="247364"/>
                </a:cubicBezTo>
                <a:cubicBezTo>
                  <a:pt x="1141286" y="248031"/>
                  <a:pt x="1139856" y="248984"/>
                  <a:pt x="1138237" y="250984"/>
                </a:cubicBezTo>
                <a:cubicBezTo>
                  <a:pt x="1136427" y="252984"/>
                  <a:pt x="1134903" y="254032"/>
                  <a:pt x="1133760" y="254032"/>
                </a:cubicBezTo>
                <a:cubicBezTo>
                  <a:pt x="1132617" y="254032"/>
                  <a:pt x="1131474" y="253365"/>
                  <a:pt x="1130140" y="252984"/>
                </a:cubicBezTo>
                <a:cubicBezTo>
                  <a:pt x="1128997" y="252317"/>
                  <a:pt x="1127855" y="251841"/>
                  <a:pt x="1126807" y="251841"/>
                </a:cubicBezTo>
                <a:cubicBezTo>
                  <a:pt x="1125949" y="251841"/>
                  <a:pt x="1124806" y="252222"/>
                  <a:pt x="1123663" y="253270"/>
                </a:cubicBezTo>
                <a:cubicBezTo>
                  <a:pt x="1122425" y="254318"/>
                  <a:pt x="1121282" y="254794"/>
                  <a:pt x="1120234" y="254794"/>
                </a:cubicBezTo>
                <a:cubicBezTo>
                  <a:pt x="1119091" y="254794"/>
                  <a:pt x="1117758" y="254127"/>
                  <a:pt x="1116616" y="252508"/>
                </a:cubicBezTo>
                <a:cubicBezTo>
                  <a:pt x="1115472" y="251079"/>
                  <a:pt x="1114996" y="250031"/>
                  <a:pt x="1115281" y="249460"/>
                </a:cubicBezTo>
                <a:cubicBezTo>
                  <a:pt x="1118520" y="238411"/>
                  <a:pt x="1128616" y="228029"/>
                  <a:pt x="1145285" y="219170"/>
                </a:cubicBezTo>
                <a:cubicBezTo>
                  <a:pt x="1162241" y="210026"/>
                  <a:pt x="1172146" y="204788"/>
                  <a:pt x="1175099" y="203454"/>
                </a:cubicBezTo>
                <a:cubicBezTo>
                  <a:pt x="1172431" y="193929"/>
                  <a:pt x="1170431" y="184309"/>
                  <a:pt x="1168812" y="174117"/>
                </a:cubicBezTo>
                <a:cubicBezTo>
                  <a:pt x="1167002" y="163925"/>
                  <a:pt x="1165764" y="153638"/>
                  <a:pt x="1164240" y="143066"/>
                </a:cubicBezTo>
                <a:cubicBezTo>
                  <a:pt x="1164240" y="143256"/>
                  <a:pt x="1164336" y="143637"/>
                  <a:pt x="1164716" y="144209"/>
                </a:cubicBezTo>
                <a:cubicBezTo>
                  <a:pt x="1165193" y="144875"/>
                  <a:pt x="1165764" y="145161"/>
                  <a:pt x="1165956" y="146304"/>
                </a:cubicBezTo>
                <a:cubicBezTo>
                  <a:pt x="1168336" y="141446"/>
                  <a:pt x="1169288" y="136970"/>
                  <a:pt x="1168336" y="132588"/>
                </a:cubicBezTo>
                <a:cubicBezTo>
                  <a:pt x="1167193" y="128302"/>
                  <a:pt x="1166621" y="123730"/>
                  <a:pt x="1166621" y="118967"/>
                </a:cubicBezTo>
                <a:cubicBezTo>
                  <a:pt x="1166621" y="103537"/>
                  <a:pt x="1167478" y="86201"/>
                  <a:pt x="1169574" y="67247"/>
                </a:cubicBezTo>
                <a:cubicBezTo>
                  <a:pt x="1171479" y="48197"/>
                  <a:pt x="1176337" y="27146"/>
                  <a:pt x="1184434" y="3810"/>
                </a:cubicBezTo>
                <a:cubicBezTo>
                  <a:pt x="1193101" y="4096"/>
                  <a:pt x="1199101" y="3715"/>
                  <a:pt x="1202055" y="2096"/>
                </a:cubicBezTo>
                <a:cubicBezTo>
                  <a:pt x="1204912" y="667"/>
                  <a:pt x="1209865" y="0"/>
                  <a:pt x="1216343" y="0"/>
                </a:cubicBezTo>
                <a:close/>
              </a:path>
            </a:pathLst>
          </a:custGeom>
          <a:solidFill>
            <a:srgbClr val="9FA0A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723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41">
          <p15:clr>
            <a:srgbClr val="FBAE40"/>
          </p15:clr>
        </p15:guide>
        <p15:guide id="3" orient="horz" pos="331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orient="horz" pos="504">
          <p15:clr>
            <a:srgbClr val="FBAE40"/>
          </p15:clr>
        </p15:guide>
        <p15:guide id="6" pos="339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67">
          <p15:clr>
            <a:srgbClr val="FBAE40"/>
          </p15:clr>
        </p15:guide>
        <p15:guide id="9" orient="horz" pos="3906">
          <p15:clr>
            <a:srgbClr val="FBAE40"/>
          </p15:clr>
        </p15:guide>
        <p15:guide id="10" orient="horz" pos="2205" userDrawn="1">
          <p15:clr>
            <a:srgbClr val="FBAE40"/>
          </p15:clr>
        </p15:guide>
        <p15:guide id="11" orient="horz" pos="845">
          <p15:clr>
            <a:srgbClr val="FBAE40"/>
          </p15:clr>
        </p15:guide>
        <p15:guide id="12" pos="3999">
          <p15:clr>
            <a:srgbClr val="FBAE40"/>
          </p15:clr>
        </p15:guide>
        <p15:guide id="13" pos="3672">
          <p15:clr>
            <a:srgbClr val="FBAE40"/>
          </p15:clr>
        </p15:guide>
        <p15:guide id="14" pos="678">
          <p15:clr>
            <a:srgbClr val="FBAE40"/>
          </p15:clr>
        </p15:guide>
        <p15:guide id="15" pos="7002">
          <p15:clr>
            <a:srgbClr val="FBAE40"/>
          </p15:clr>
        </p15:guide>
        <p15:guide id="16" pos="4656">
          <p15:clr>
            <a:srgbClr val="FBAE40"/>
          </p15:clr>
        </p15:guide>
        <p15:guide id="17" pos="30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페이지추가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7D9A311-ECA3-41A1-8589-D5DAB04569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사각형: 둥근 한쪽 모서리 6">
            <a:extLst>
              <a:ext uri="{FF2B5EF4-FFF2-40B4-BE49-F238E27FC236}">
                <a16:creationId xmlns:a16="http://schemas.microsoft.com/office/drawing/2014/main" id="{32CEFFCC-A436-48C3-A4D7-39A7D7F6419C}"/>
              </a:ext>
            </a:extLst>
          </p:cNvPr>
          <p:cNvSpPr/>
          <p:nvPr userDrawn="1"/>
        </p:nvSpPr>
        <p:spPr>
          <a:xfrm>
            <a:off x="0" y="430360"/>
            <a:ext cx="12192000" cy="6427640"/>
          </a:xfrm>
          <a:prstGeom prst="round1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ko-KR" altLang="en-US" sz="2000"/>
          </a:p>
        </p:txBody>
      </p:sp>
      <p:sp>
        <p:nvSpPr>
          <p:cNvPr id="2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536330" y="59856"/>
            <a:ext cx="9000761" cy="332399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ko-KR" altLang="en-US" sz="2100" b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ko-KR" altLang="en-US"/>
              <a:t>페이지를 추가법을 알려주는 페이지로 확인 후 삭제 하세요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직사각형 3">
            <a:hlinkClick r:id="rId3"/>
          </p:cNvPr>
          <p:cNvSpPr/>
          <p:nvPr userDrawn="1"/>
        </p:nvSpPr>
        <p:spPr>
          <a:xfrm>
            <a:off x="10355579" y="6533300"/>
            <a:ext cx="1298258" cy="29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endParaRPr lang="ko-KR" altLang="en-US" sz="200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1BA4261B-4040-4100-8953-C06BE66E31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050" y="6517474"/>
            <a:ext cx="1239075" cy="31105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C8B6FE2-B1C9-4D37-B711-03CABF408B4C}"/>
              </a:ext>
            </a:extLst>
          </p:cNvPr>
          <p:cNvSpPr txBox="1"/>
          <p:nvPr userDrawn="1"/>
        </p:nvSpPr>
        <p:spPr>
          <a:xfrm>
            <a:off x="5875644" y="6596057"/>
            <a:ext cx="440713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fld id="{334C7D46-6ED5-48EB-AD88-A870905DF890}" type="slidenum">
              <a:rPr lang="ko-KR" altLang="en-US" sz="10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‹#›</a:t>
            </a:fld>
            <a:endParaRPr lang="ko-KR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345E89B0-E2C4-49C8-B4EF-FAADB2A975CA}"/>
              </a:ext>
            </a:extLst>
          </p:cNvPr>
          <p:cNvSpPr>
            <a:spLocks noChangeAspect="1"/>
          </p:cNvSpPr>
          <p:nvPr userDrawn="1"/>
        </p:nvSpPr>
        <p:spPr>
          <a:xfrm>
            <a:off x="538163" y="6583937"/>
            <a:ext cx="2861324" cy="166008"/>
          </a:xfrm>
          <a:custGeom>
            <a:avLst/>
            <a:gdLst>
              <a:gd name="connsiteX0" fmla="*/ 5825775 w 6831234"/>
              <a:gd name="connsiteY0" fmla="*/ 339376 h 396335"/>
              <a:gd name="connsiteX1" fmla="*/ 5825775 w 6831234"/>
              <a:gd name="connsiteY1" fmla="*/ 343852 h 396335"/>
              <a:gd name="connsiteX2" fmla="*/ 5825204 w 6831234"/>
              <a:gd name="connsiteY2" fmla="*/ 341185 h 396335"/>
              <a:gd name="connsiteX3" fmla="*/ 5825775 w 6831234"/>
              <a:gd name="connsiteY3" fmla="*/ 339376 h 396335"/>
              <a:gd name="connsiteX4" fmla="*/ 5517356 w 6831234"/>
              <a:gd name="connsiteY4" fmla="*/ 333375 h 396335"/>
              <a:gd name="connsiteX5" fmla="*/ 5553170 w 6831234"/>
              <a:gd name="connsiteY5" fmla="*/ 347091 h 396335"/>
              <a:gd name="connsiteX6" fmla="*/ 5579745 w 6831234"/>
              <a:gd name="connsiteY6" fmla="*/ 368617 h 396335"/>
              <a:gd name="connsiteX7" fmla="*/ 5579745 w 6831234"/>
              <a:gd name="connsiteY7" fmla="*/ 377285 h 396335"/>
              <a:gd name="connsiteX8" fmla="*/ 5579935 w 6831234"/>
              <a:gd name="connsiteY8" fmla="*/ 377285 h 396335"/>
              <a:gd name="connsiteX9" fmla="*/ 5573172 w 6831234"/>
              <a:gd name="connsiteY9" fmla="*/ 379857 h 396335"/>
              <a:gd name="connsiteX10" fmla="*/ 5567362 w 6831234"/>
              <a:gd name="connsiteY10" fmla="*/ 381667 h 396335"/>
              <a:gd name="connsiteX11" fmla="*/ 5562695 w 6831234"/>
              <a:gd name="connsiteY11" fmla="*/ 382714 h 396335"/>
              <a:gd name="connsiteX12" fmla="*/ 5558028 w 6831234"/>
              <a:gd name="connsiteY12" fmla="*/ 383953 h 396335"/>
              <a:gd name="connsiteX13" fmla="*/ 5528786 w 6831234"/>
              <a:gd name="connsiteY13" fmla="*/ 371189 h 396335"/>
              <a:gd name="connsiteX14" fmla="*/ 5497544 w 6831234"/>
              <a:gd name="connsiteY14" fmla="*/ 343471 h 396335"/>
              <a:gd name="connsiteX15" fmla="*/ 5497544 w 6831234"/>
              <a:gd name="connsiteY15" fmla="*/ 337375 h 396335"/>
              <a:gd name="connsiteX16" fmla="*/ 5508403 w 6831234"/>
              <a:gd name="connsiteY16" fmla="*/ 334899 h 396335"/>
              <a:gd name="connsiteX17" fmla="*/ 5517356 w 6831234"/>
              <a:gd name="connsiteY17" fmla="*/ 333375 h 396335"/>
              <a:gd name="connsiteX18" fmla="*/ 2457259 w 6831234"/>
              <a:gd name="connsiteY18" fmla="*/ 306229 h 396335"/>
              <a:gd name="connsiteX19" fmla="*/ 2457831 w 6831234"/>
              <a:gd name="connsiteY19" fmla="*/ 306229 h 396335"/>
              <a:gd name="connsiteX20" fmla="*/ 2457831 w 6831234"/>
              <a:gd name="connsiteY20" fmla="*/ 306896 h 396335"/>
              <a:gd name="connsiteX21" fmla="*/ 2457259 w 6831234"/>
              <a:gd name="connsiteY21" fmla="*/ 306229 h 396335"/>
              <a:gd name="connsiteX22" fmla="*/ 473678 w 6831234"/>
              <a:gd name="connsiteY22" fmla="*/ 306229 h 396335"/>
              <a:gd name="connsiteX23" fmla="*/ 493395 w 6831234"/>
              <a:gd name="connsiteY23" fmla="*/ 326041 h 396335"/>
              <a:gd name="connsiteX24" fmla="*/ 473678 w 6831234"/>
              <a:gd name="connsiteY24" fmla="*/ 345567 h 396335"/>
              <a:gd name="connsiteX25" fmla="*/ 453866 w 6831234"/>
              <a:gd name="connsiteY25" fmla="*/ 326041 h 396335"/>
              <a:gd name="connsiteX26" fmla="*/ 473678 w 6831234"/>
              <a:gd name="connsiteY26" fmla="*/ 306229 h 396335"/>
              <a:gd name="connsiteX27" fmla="*/ 6790467 w 6831234"/>
              <a:gd name="connsiteY27" fmla="*/ 273844 h 396335"/>
              <a:gd name="connsiteX28" fmla="*/ 6801707 w 6831234"/>
              <a:gd name="connsiteY28" fmla="*/ 277178 h 396335"/>
              <a:gd name="connsiteX29" fmla="*/ 6808088 w 6831234"/>
              <a:gd name="connsiteY29" fmla="*/ 287179 h 396335"/>
              <a:gd name="connsiteX30" fmla="*/ 6808184 w 6831234"/>
              <a:gd name="connsiteY30" fmla="*/ 291084 h 396335"/>
              <a:gd name="connsiteX31" fmla="*/ 6808088 w 6831234"/>
              <a:gd name="connsiteY31" fmla="*/ 294704 h 396335"/>
              <a:gd name="connsiteX32" fmla="*/ 6804088 w 6831234"/>
              <a:gd name="connsiteY32" fmla="*/ 308134 h 396335"/>
              <a:gd name="connsiteX33" fmla="*/ 6801992 w 6831234"/>
              <a:gd name="connsiteY33" fmla="*/ 323374 h 396335"/>
              <a:gd name="connsiteX34" fmla="*/ 6798563 w 6831234"/>
              <a:gd name="connsiteY34" fmla="*/ 325565 h 396335"/>
              <a:gd name="connsiteX35" fmla="*/ 6795324 w 6831234"/>
              <a:gd name="connsiteY35" fmla="*/ 327374 h 396335"/>
              <a:gd name="connsiteX36" fmla="*/ 6792276 w 6831234"/>
              <a:gd name="connsiteY36" fmla="*/ 329089 h 396335"/>
              <a:gd name="connsiteX37" fmla="*/ 6791800 w 6831234"/>
              <a:gd name="connsiteY37" fmla="*/ 331280 h 396335"/>
              <a:gd name="connsiteX38" fmla="*/ 6775703 w 6831234"/>
              <a:gd name="connsiteY38" fmla="*/ 310801 h 396335"/>
              <a:gd name="connsiteX39" fmla="*/ 6770655 w 6831234"/>
              <a:gd name="connsiteY39" fmla="*/ 289941 h 396335"/>
              <a:gd name="connsiteX40" fmla="*/ 6778560 w 6831234"/>
              <a:gd name="connsiteY40" fmla="*/ 277940 h 396335"/>
              <a:gd name="connsiteX41" fmla="*/ 6790467 w 6831234"/>
              <a:gd name="connsiteY41" fmla="*/ 273844 h 396335"/>
              <a:gd name="connsiteX42" fmla="*/ 4056792 w 6831234"/>
              <a:gd name="connsiteY42" fmla="*/ 271462 h 396335"/>
              <a:gd name="connsiteX43" fmla="*/ 4033647 w 6831234"/>
              <a:gd name="connsiteY43" fmla="*/ 302799 h 396335"/>
              <a:gd name="connsiteX44" fmla="*/ 4021264 w 6831234"/>
              <a:gd name="connsiteY44" fmla="*/ 338232 h 396335"/>
              <a:gd name="connsiteX45" fmla="*/ 4021741 w 6831234"/>
              <a:gd name="connsiteY45" fmla="*/ 341661 h 396335"/>
              <a:gd name="connsiteX46" fmla="*/ 4022407 w 6831234"/>
              <a:gd name="connsiteY46" fmla="*/ 344995 h 396335"/>
              <a:gd name="connsiteX47" fmla="*/ 4030980 w 6831234"/>
              <a:gd name="connsiteY47" fmla="*/ 344995 h 396335"/>
              <a:gd name="connsiteX48" fmla="*/ 4056792 w 6831234"/>
              <a:gd name="connsiteY48" fmla="*/ 334613 h 396335"/>
              <a:gd name="connsiteX49" fmla="*/ 4077652 w 6831234"/>
              <a:gd name="connsiteY49" fmla="*/ 314515 h 396335"/>
              <a:gd name="connsiteX50" fmla="*/ 4068508 w 6831234"/>
              <a:gd name="connsiteY50" fmla="*/ 292893 h 396335"/>
              <a:gd name="connsiteX51" fmla="*/ 4056792 w 6831234"/>
              <a:gd name="connsiteY51" fmla="*/ 271462 h 396335"/>
              <a:gd name="connsiteX52" fmla="*/ 216219 w 6831234"/>
              <a:gd name="connsiteY52" fmla="*/ 265747 h 396335"/>
              <a:gd name="connsiteX53" fmla="*/ 231362 w 6831234"/>
              <a:gd name="connsiteY53" fmla="*/ 270415 h 396335"/>
              <a:gd name="connsiteX54" fmla="*/ 243554 w 6831234"/>
              <a:gd name="connsiteY54" fmla="*/ 278511 h 396335"/>
              <a:gd name="connsiteX55" fmla="*/ 245650 w 6831234"/>
              <a:gd name="connsiteY55" fmla="*/ 303943 h 396335"/>
              <a:gd name="connsiteX56" fmla="*/ 248412 w 6831234"/>
              <a:gd name="connsiteY56" fmla="*/ 321850 h 396335"/>
              <a:gd name="connsiteX57" fmla="*/ 249746 w 6831234"/>
              <a:gd name="connsiteY57" fmla="*/ 323183 h 396335"/>
              <a:gd name="connsiteX58" fmla="*/ 334899 w 6831234"/>
              <a:gd name="connsiteY58" fmla="*/ 286321 h 396335"/>
              <a:gd name="connsiteX59" fmla="*/ 340234 w 6831234"/>
              <a:gd name="connsiteY59" fmla="*/ 288036 h 396335"/>
              <a:gd name="connsiteX60" fmla="*/ 342710 w 6831234"/>
              <a:gd name="connsiteY60" fmla="*/ 288512 h 396335"/>
              <a:gd name="connsiteX61" fmla="*/ 345662 w 6831234"/>
              <a:gd name="connsiteY61" fmla="*/ 289655 h 396335"/>
              <a:gd name="connsiteX62" fmla="*/ 335661 w 6831234"/>
              <a:gd name="connsiteY62" fmla="*/ 299656 h 396335"/>
              <a:gd name="connsiteX63" fmla="*/ 324422 w 6831234"/>
              <a:gd name="connsiteY63" fmla="*/ 312325 h 396335"/>
              <a:gd name="connsiteX64" fmla="*/ 290323 w 6831234"/>
              <a:gd name="connsiteY64" fmla="*/ 332803 h 396335"/>
              <a:gd name="connsiteX65" fmla="*/ 248318 w 6831234"/>
              <a:gd name="connsiteY65" fmla="*/ 350520 h 396335"/>
              <a:gd name="connsiteX66" fmla="*/ 242030 w 6831234"/>
              <a:gd name="connsiteY66" fmla="*/ 350520 h 396335"/>
              <a:gd name="connsiteX67" fmla="*/ 223742 w 6831234"/>
              <a:gd name="connsiteY67" fmla="*/ 347567 h 396335"/>
              <a:gd name="connsiteX68" fmla="*/ 203835 w 6831234"/>
              <a:gd name="connsiteY68" fmla="*/ 336042 h 396335"/>
              <a:gd name="connsiteX69" fmla="*/ 205550 w 6831234"/>
              <a:gd name="connsiteY69" fmla="*/ 336804 h 396335"/>
              <a:gd name="connsiteX70" fmla="*/ 206788 w 6831234"/>
              <a:gd name="connsiteY70" fmla="*/ 336613 h 396335"/>
              <a:gd name="connsiteX71" fmla="*/ 196310 w 6831234"/>
              <a:gd name="connsiteY71" fmla="*/ 319183 h 396335"/>
              <a:gd name="connsiteX72" fmla="*/ 192977 w 6831234"/>
              <a:gd name="connsiteY72" fmla="*/ 288988 h 396335"/>
              <a:gd name="connsiteX73" fmla="*/ 193167 w 6831234"/>
              <a:gd name="connsiteY73" fmla="*/ 283178 h 396335"/>
              <a:gd name="connsiteX74" fmla="*/ 194215 w 6831234"/>
              <a:gd name="connsiteY74" fmla="*/ 275368 h 396335"/>
              <a:gd name="connsiteX75" fmla="*/ 206883 w 6831234"/>
              <a:gd name="connsiteY75" fmla="*/ 269462 h 396335"/>
              <a:gd name="connsiteX76" fmla="*/ 216219 w 6831234"/>
              <a:gd name="connsiteY76" fmla="*/ 265747 h 396335"/>
              <a:gd name="connsiteX77" fmla="*/ 3164490 w 6831234"/>
              <a:gd name="connsiteY77" fmla="*/ 256890 h 396335"/>
              <a:gd name="connsiteX78" fmla="*/ 3173444 w 6831234"/>
              <a:gd name="connsiteY78" fmla="*/ 258795 h 396335"/>
              <a:gd name="connsiteX79" fmla="*/ 3180778 w 6831234"/>
              <a:gd name="connsiteY79" fmla="*/ 261938 h 396335"/>
              <a:gd name="connsiteX80" fmla="*/ 3195161 w 6831234"/>
              <a:gd name="connsiteY80" fmla="*/ 278035 h 396335"/>
              <a:gd name="connsiteX81" fmla="*/ 3207067 w 6831234"/>
              <a:gd name="connsiteY81" fmla="*/ 287179 h 396335"/>
              <a:gd name="connsiteX82" fmla="*/ 3205543 w 6831234"/>
              <a:gd name="connsiteY82" fmla="*/ 290322 h 396335"/>
              <a:gd name="connsiteX83" fmla="*/ 3203924 w 6831234"/>
              <a:gd name="connsiteY83" fmla="*/ 294132 h 396335"/>
              <a:gd name="connsiteX84" fmla="*/ 3202590 w 6831234"/>
              <a:gd name="connsiteY84" fmla="*/ 303276 h 396335"/>
              <a:gd name="connsiteX85" fmla="*/ 3202400 w 6831234"/>
              <a:gd name="connsiteY85" fmla="*/ 308706 h 396335"/>
              <a:gd name="connsiteX86" fmla="*/ 3204876 w 6831234"/>
              <a:gd name="connsiteY86" fmla="*/ 321088 h 396335"/>
              <a:gd name="connsiteX87" fmla="*/ 3208305 w 6831234"/>
              <a:gd name="connsiteY87" fmla="*/ 333280 h 396335"/>
              <a:gd name="connsiteX88" fmla="*/ 3210496 w 6831234"/>
              <a:gd name="connsiteY88" fmla="*/ 333280 h 396335"/>
              <a:gd name="connsiteX89" fmla="*/ 3231451 w 6831234"/>
              <a:gd name="connsiteY89" fmla="*/ 325374 h 396335"/>
              <a:gd name="connsiteX90" fmla="*/ 3249549 w 6831234"/>
              <a:gd name="connsiteY90" fmla="*/ 316611 h 396335"/>
              <a:gd name="connsiteX91" fmla="*/ 3280886 w 6831234"/>
              <a:gd name="connsiteY91" fmla="*/ 305086 h 396335"/>
              <a:gd name="connsiteX92" fmla="*/ 3314985 w 6831234"/>
              <a:gd name="connsiteY92" fmla="*/ 298228 h 396335"/>
              <a:gd name="connsiteX93" fmla="*/ 3318033 w 6831234"/>
              <a:gd name="connsiteY93" fmla="*/ 301562 h 396335"/>
              <a:gd name="connsiteX94" fmla="*/ 3320034 w 6831234"/>
              <a:gd name="connsiteY94" fmla="*/ 303086 h 396335"/>
              <a:gd name="connsiteX95" fmla="*/ 3322319 w 6831234"/>
              <a:gd name="connsiteY95" fmla="*/ 302800 h 396335"/>
              <a:gd name="connsiteX96" fmla="*/ 3322986 w 6831234"/>
              <a:gd name="connsiteY96" fmla="*/ 302705 h 396335"/>
              <a:gd name="connsiteX97" fmla="*/ 3323653 w 6831234"/>
              <a:gd name="connsiteY97" fmla="*/ 303848 h 396335"/>
              <a:gd name="connsiteX98" fmla="*/ 3324796 w 6831234"/>
              <a:gd name="connsiteY98" fmla="*/ 304800 h 396335"/>
              <a:gd name="connsiteX99" fmla="*/ 3320319 w 6831234"/>
              <a:gd name="connsiteY99" fmla="*/ 307182 h 396335"/>
              <a:gd name="connsiteX100" fmla="*/ 3316033 w 6831234"/>
              <a:gd name="connsiteY100" fmla="*/ 309753 h 396335"/>
              <a:gd name="connsiteX101" fmla="*/ 3314223 w 6831234"/>
              <a:gd name="connsiteY101" fmla="*/ 313087 h 396335"/>
              <a:gd name="connsiteX102" fmla="*/ 3311651 w 6831234"/>
              <a:gd name="connsiteY102" fmla="*/ 316326 h 396335"/>
              <a:gd name="connsiteX103" fmla="*/ 3288696 w 6831234"/>
              <a:gd name="connsiteY103" fmla="*/ 333185 h 396335"/>
              <a:gd name="connsiteX104" fmla="*/ 3264503 w 6831234"/>
              <a:gd name="connsiteY104" fmla="*/ 347663 h 396335"/>
              <a:gd name="connsiteX105" fmla="*/ 3243357 w 6831234"/>
              <a:gd name="connsiteY105" fmla="*/ 358902 h 396335"/>
              <a:gd name="connsiteX106" fmla="*/ 3217640 w 6831234"/>
              <a:gd name="connsiteY106" fmla="*/ 368142 h 396335"/>
              <a:gd name="connsiteX107" fmla="*/ 3212592 w 6831234"/>
              <a:gd name="connsiteY107" fmla="*/ 368427 h 396335"/>
              <a:gd name="connsiteX108" fmla="*/ 3207448 w 6831234"/>
              <a:gd name="connsiteY108" fmla="*/ 368142 h 396335"/>
              <a:gd name="connsiteX109" fmla="*/ 3206496 w 6831234"/>
              <a:gd name="connsiteY109" fmla="*/ 368522 h 396335"/>
              <a:gd name="connsiteX110" fmla="*/ 3204591 w 6831234"/>
              <a:gd name="connsiteY110" fmla="*/ 369475 h 396335"/>
              <a:gd name="connsiteX111" fmla="*/ 3182588 w 6831234"/>
              <a:gd name="connsiteY111" fmla="*/ 364522 h 396335"/>
              <a:gd name="connsiteX112" fmla="*/ 3165919 w 6831234"/>
              <a:gd name="connsiteY112" fmla="*/ 356235 h 396335"/>
              <a:gd name="connsiteX113" fmla="*/ 3156680 w 6831234"/>
              <a:gd name="connsiteY113" fmla="*/ 351187 h 396335"/>
              <a:gd name="connsiteX114" fmla="*/ 3149250 w 6831234"/>
              <a:gd name="connsiteY114" fmla="*/ 342805 h 396335"/>
              <a:gd name="connsiteX115" fmla="*/ 3144011 w 6831234"/>
              <a:gd name="connsiteY115" fmla="*/ 322326 h 396335"/>
              <a:gd name="connsiteX116" fmla="*/ 3141821 w 6831234"/>
              <a:gd name="connsiteY116" fmla="*/ 296418 h 396335"/>
              <a:gd name="connsiteX117" fmla="*/ 3143345 w 6831234"/>
              <a:gd name="connsiteY117" fmla="*/ 277083 h 396335"/>
              <a:gd name="connsiteX118" fmla="*/ 3148584 w 6831234"/>
              <a:gd name="connsiteY118" fmla="*/ 260890 h 396335"/>
              <a:gd name="connsiteX119" fmla="*/ 3155727 w 6831234"/>
              <a:gd name="connsiteY119" fmla="*/ 258223 h 396335"/>
              <a:gd name="connsiteX120" fmla="*/ 3164490 w 6831234"/>
              <a:gd name="connsiteY120" fmla="*/ 256890 h 396335"/>
              <a:gd name="connsiteX121" fmla="*/ 4050982 w 6831234"/>
              <a:gd name="connsiteY121" fmla="*/ 254889 h 396335"/>
              <a:gd name="connsiteX122" fmla="*/ 4055650 w 6831234"/>
              <a:gd name="connsiteY122" fmla="*/ 260413 h 396335"/>
              <a:gd name="connsiteX123" fmla="*/ 4059459 w 6831234"/>
              <a:gd name="connsiteY123" fmla="*/ 265842 h 396335"/>
              <a:gd name="connsiteX124" fmla="*/ 4061365 w 6831234"/>
              <a:gd name="connsiteY124" fmla="*/ 272129 h 396335"/>
              <a:gd name="connsiteX125" fmla="*/ 4066984 w 6831234"/>
              <a:gd name="connsiteY125" fmla="*/ 276987 h 396335"/>
              <a:gd name="connsiteX126" fmla="*/ 4072413 w 6831234"/>
              <a:gd name="connsiteY126" fmla="*/ 275177 h 396335"/>
              <a:gd name="connsiteX127" fmla="*/ 4077652 w 6831234"/>
              <a:gd name="connsiteY127" fmla="*/ 273462 h 396335"/>
              <a:gd name="connsiteX128" fmla="*/ 4105084 w 6831234"/>
              <a:gd name="connsiteY128" fmla="*/ 283845 h 396335"/>
              <a:gd name="connsiteX129" fmla="*/ 4118991 w 6831234"/>
              <a:gd name="connsiteY129" fmla="*/ 309848 h 396335"/>
              <a:gd name="connsiteX130" fmla="*/ 4088796 w 6831234"/>
              <a:gd name="connsiteY130" fmla="*/ 357187 h 396335"/>
              <a:gd name="connsiteX131" fmla="*/ 4041362 w 6831234"/>
              <a:gd name="connsiteY131" fmla="*/ 376999 h 396335"/>
              <a:gd name="connsiteX132" fmla="*/ 4037076 w 6831234"/>
              <a:gd name="connsiteY132" fmla="*/ 375856 h 396335"/>
              <a:gd name="connsiteX133" fmla="*/ 4032790 w 6831234"/>
              <a:gd name="connsiteY133" fmla="*/ 374713 h 396335"/>
              <a:gd name="connsiteX134" fmla="*/ 4022312 w 6831234"/>
              <a:gd name="connsiteY134" fmla="*/ 371475 h 396335"/>
              <a:gd name="connsiteX135" fmla="*/ 4008025 w 6831234"/>
              <a:gd name="connsiteY135" fmla="*/ 367284 h 396335"/>
              <a:gd name="connsiteX136" fmla="*/ 3974782 w 6831234"/>
              <a:gd name="connsiteY136" fmla="*/ 347472 h 396335"/>
              <a:gd name="connsiteX137" fmla="*/ 3965067 w 6831234"/>
              <a:gd name="connsiteY137" fmla="*/ 317182 h 396335"/>
              <a:gd name="connsiteX138" fmla="*/ 3973734 w 6831234"/>
              <a:gd name="connsiteY138" fmla="*/ 286321 h 396335"/>
              <a:gd name="connsiteX139" fmla="*/ 3992689 w 6831234"/>
              <a:gd name="connsiteY139" fmla="*/ 264985 h 396335"/>
              <a:gd name="connsiteX140" fmla="*/ 4021741 w 6831234"/>
              <a:gd name="connsiteY140" fmla="*/ 256603 h 396335"/>
              <a:gd name="connsiteX141" fmla="*/ 4050982 w 6831234"/>
              <a:gd name="connsiteY141" fmla="*/ 254889 h 396335"/>
              <a:gd name="connsiteX142" fmla="*/ 3734371 w 6831234"/>
              <a:gd name="connsiteY142" fmla="*/ 245364 h 396335"/>
              <a:gd name="connsiteX143" fmla="*/ 3755993 w 6831234"/>
              <a:gd name="connsiteY143" fmla="*/ 246316 h 396335"/>
              <a:gd name="connsiteX144" fmla="*/ 3772186 w 6831234"/>
              <a:gd name="connsiteY144" fmla="*/ 249078 h 396335"/>
              <a:gd name="connsiteX145" fmla="*/ 3773614 w 6831234"/>
              <a:gd name="connsiteY145" fmla="*/ 253079 h 396335"/>
              <a:gd name="connsiteX146" fmla="*/ 3774757 w 6831234"/>
              <a:gd name="connsiteY146" fmla="*/ 258032 h 396335"/>
              <a:gd name="connsiteX147" fmla="*/ 3766090 w 6831234"/>
              <a:gd name="connsiteY147" fmla="*/ 267366 h 396335"/>
              <a:gd name="connsiteX148" fmla="*/ 3755707 w 6831234"/>
              <a:gd name="connsiteY148" fmla="*/ 275939 h 396335"/>
              <a:gd name="connsiteX149" fmla="*/ 3749040 w 6831234"/>
              <a:gd name="connsiteY149" fmla="*/ 286321 h 396335"/>
              <a:gd name="connsiteX150" fmla="*/ 3743706 w 6831234"/>
              <a:gd name="connsiteY150" fmla="*/ 298227 h 396335"/>
              <a:gd name="connsiteX151" fmla="*/ 3741039 w 6831234"/>
              <a:gd name="connsiteY151" fmla="*/ 301561 h 396335"/>
              <a:gd name="connsiteX152" fmla="*/ 3736943 w 6831234"/>
              <a:gd name="connsiteY152" fmla="*/ 304800 h 396335"/>
              <a:gd name="connsiteX153" fmla="*/ 3738181 w 6831234"/>
              <a:gd name="connsiteY153" fmla="*/ 305181 h 396335"/>
              <a:gd name="connsiteX154" fmla="*/ 3739324 w 6831234"/>
              <a:gd name="connsiteY154" fmla="*/ 306324 h 396335"/>
              <a:gd name="connsiteX155" fmla="*/ 3735991 w 6831234"/>
              <a:gd name="connsiteY155" fmla="*/ 313182 h 396335"/>
              <a:gd name="connsiteX156" fmla="*/ 3735800 w 6831234"/>
              <a:gd name="connsiteY156" fmla="*/ 317468 h 396335"/>
              <a:gd name="connsiteX157" fmla="*/ 3736562 w 6831234"/>
              <a:gd name="connsiteY157" fmla="*/ 322230 h 396335"/>
              <a:gd name="connsiteX158" fmla="*/ 3736943 w 6831234"/>
              <a:gd name="connsiteY158" fmla="*/ 328136 h 396335"/>
              <a:gd name="connsiteX159" fmla="*/ 3745801 w 6831234"/>
              <a:gd name="connsiteY159" fmla="*/ 329755 h 396335"/>
              <a:gd name="connsiteX160" fmla="*/ 3751040 w 6831234"/>
              <a:gd name="connsiteY160" fmla="*/ 330803 h 396335"/>
              <a:gd name="connsiteX161" fmla="*/ 3772186 w 6831234"/>
              <a:gd name="connsiteY161" fmla="*/ 323469 h 396335"/>
              <a:gd name="connsiteX162" fmla="*/ 3782187 w 6831234"/>
              <a:gd name="connsiteY162" fmla="*/ 304800 h 396335"/>
              <a:gd name="connsiteX163" fmla="*/ 3778091 w 6831234"/>
              <a:gd name="connsiteY163" fmla="*/ 299275 h 396335"/>
              <a:gd name="connsiteX164" fmla="*/ 3773900 w 6831234"/>
              <a:gd name="connsiteY164" fmla="*/ 288226 h 396335"/>
              <a:gd name="connsiteX165" fmla="*/ 3773900 w 6831234"/>
              <a:gd name="connsiteY165" fmla="*/ 280320 h 396335"/>
              <a:gd name="connsiteX166" fmla="*/ 3775805 w 6831234"/>
              <a:gd name="connsiteY166" fmla="*/ 279654 h 396335"/>
              <a:gd name="connsiteX167" fmla="*/ 3778568 w 6831234"/>
              <a:gd name="connsiteY167" fmla="*/ 279463 h 396335"/>
              <a:gd name="connsiteX168" fmla="*/ 3783616 w 6831234"/>
              <a:gd name="connsiteY168" fmla="*/ 280987 h 396335"/>
              <a:gd name="connsiteX169" fmla="*/ 3788569 w 6831234"/>
              <a:gd name="connsiteY169" fmla="*/ 282416 h 396335"/>
              <a:gd name="connsiteX170" fmla="*/ 3792284 w 6831234"/>
              <a:gd name="connsiteY170" fmla="*/ 282987 h 396335"/>
              <a:gd name="connsiteX171" fmla="*/ 3793522 w 6831234"/>
              <a:gd name="connsiteY171" fmla="*/ 283464 h 396335"/>
              <a:gd name="connsiteX172" fmla="*/ 3807428 w 6831234"/>
              <a:gd name="connsiteY172" fmla="*/ 288321 h 396335"/>
              <a:gd name="connsiteX173" fmla="*/ 3809238 w 6831234"/>
              <a:gd name="connsiteY173" fmla="*/ 298227 h 396335"/>
              <a:gd name="connsiteX174" fmla="*/ 3808571 w 6831234"/>
              <a:gd name="connsiteY174" fmla="*/ 304514 h 396335"/>
              <a:gd name="connsiteX175" fmla="*/ 3807428 w 6831234"/>
              <a:gd name="connsiteY175" fmla="*/ 312705 h 396335"/>
              <a:gd name="connsiteX176" fmla="*/ 3805523 w 6831234"/>
              <a:gd name="connsiteY176" fmla="*/ 314801 h 396335"/>
              <a:gd name="connsiteX177" fmla="*/ 3803713 w 6831234"/>
              <a:gd name="connsiteY177" fmla="*/ 316706 h 396335"/>
              <a:gd name="connsiteX178" fmla="*/ 3804666 w 6831234"/>
              <a:gd name="connsiteY178" fmla="*/ 319278 h 396335"/>
              <a:gd name="connsiteX179" fmla="*/ 3805047 w 6831234"/>
              <a:gd name="connsiteY179" fmla="*/ 321278 h 396335"/>
              <a:gd name="connsiteX180" fmla="*/ 3783044 w 6831234"/>
              <a:gd name="connsiteY180" fmla="*/ 344614 h 396335"/>
              <a:gd name="connsiteX181" fmla="*/ 3754660 w 6831234"/>
              <a:gd name="connsiteY181" fmla="*/ 352901 h 396335"/>
              <a:gd name="connsiteX182" fmla="*/ 3748945 w 6831234"/>
              <a:gd name="connsiteY182" fmla="*/ 352901 h 396335"/>
              <a:gd name="connsiteX183" fmla="*/ 3735705 w 6831234"/>
              <a:gd name="connsiteY183" fmla="*/ 348996 h 396335"/>
              <a:gd name="connsiteX184" fmla="*/ 3726085 w 6831234"/>
              <a:gd name="connsiteY184" fmla="*/ 344614 h 396335"/>
              <a:gd name="connsiteX185" fmla="*/ 3701415 w 6831234"/>
              <a:gd name="connsiteY185" fmla="*/ 327088 h 396335"/>
              <a:gd name="connsiteX186" fmla="*/ 3693223 w 6831234"/>
              <a:gd name="connsiteY186" fmla="*/ 301561 h 396335"/>
              <a:gd name="connsiteX187" fmla="*/ 3705035 w 6831234"/>
              <a:gd name="connsiteY187" fmla="*/ 277082 h 396335"/>
              <a:gd name="connsiteX188" fmla="*/ 3722656 w 6831234"/>
              <a:gd name="connsiteY188" fmla="*/ 257556 h 396335"/>
              <a:gd name="connsiteX189" fmla="*/ 3728276 w 6831234"/>
              <a:gd name="connsiteY189" fmla="*/ 250031 h 396335"/>
              <a:gd name="connsiteX190" fmla="*/ 3734371 w 6831234"/>
              <a:gd name="connsiteY190" fmla="*/ 245364 h 396335"/>
              <a:gd name="connsiteX191" fmla="*/ 2026634 w 6831234"/>
              <a:gd name="connsiteY191" fmla="*/ 231553 h 396335"/>
              <a:gd name="connsiteX192" fmla="*/ 2035587 w 6831234"/>
              <a:gd name="connsiteY192" fmla="*/ 236220 h 396335"/>
              <a:gd name="connsiteX193" fmla="*/ 2049398 w 6831234"/>
              <a:gd name="connsiteY193" fmla="*/ 241554 h 396335"/>
              <a:gd name="connsiteX194" fmla="*/ 2052351 w 6831234"/>
              <a:gd name="connsiteY194" fmla="*/ 246221 h 396335"/>
              <a:gd name="connsiteX195" fmla="*/ 2054256 w 6831234"/>
              <a:gd name="connsiteY195" fmla="*/ 251650 h 396335"/>
              <a:gd name="connsiteX196" fmla="*/ 2051208 w 6831234"/>
              <a:gd name="connsiteY196" fmla="*/ 259175 h 396335"/>
              <a:gd name="connsiteX197" fmla="*/ 2047493 w 6831234"/>
              <a:gd name="connsiteY197" fmla="*/ 271081 h 396335"/>
              <a:gd name="connsiteX198" fmla="*/ 2043683 w 6831234"/>
              <a:gd name="connsiteY198" fmla="*/ 322993 h 396335"/>
              <a:gd name="connsiteX199" fmla="*/ 2042636 w 6831234"/>
              <a:gd name="connsiteY199" fmla="*/ 358235 h 396335"/>
              <a:gd name="connsiteX200" fmla="*/ 2040635 w 6831234"/>
              <a:gd name="connsiteY200" fmla="*/ 360521 h 396335"/>
              <a:gd name="connsiteX201" fmla="*/ 2031682 w 6831234"/>
              <a:gd name="connsiteY201" fmla="*/ 357664 h 396335"/>
              <a:gd name="connsiteX202" fmla="*/ 2023395 w 6831234"/>
              <a:gd name="connsiteY202" fmla="*/ 355378 h 396335"/>
              <a:gd name="connsiteX203" fmla="*/ 1997392 w 6831234"/>
              <a:gd name="connsiteY203" fmla="*/ 347377 h 396335"/>
              <a:gd name="connsiteX204" fmla="*/ 1987867 w 6831234"/>
              <a:gd name="connsiteY204" fmla="*/ 317468 h 396335"/>
              <a:gd name="connsiteX205" fmla="*/ 1992248 w 6831234"/>
              <a:gd name="connsiteY205" fmla="*/ 280130 h 396335"/>
              <a:gd name="connsiteX206" fmla="*/ 1999297 w 6831234"/>
              <a:gd name="connsiteY206" fmla="*/ 248126 h 396335"/>
              <a:gd name="connsiteX207" fmla="*/ 2001964 w 6831234"/>
              <a:gd name="connsiteY207" fmla="*/ 245745 h 396335"/>
              <a:gd name="connsiteX208" fmla="*/ 2005774 w 6831234"/>
              <a:gd name="connsiteY208" fmla="*/ 243840 h 396335"/>
              <a:gd name="connsiteX209" fmla="*/ 2007774 w 6831234"/>
              <a:gd name="connsiteY209" fmla="*/ 240411 h 396335"/>
              <a:gd name="connsiteX210" fmla="*/ 2011108 w 6831234"/>
              <a:gd name="connsiteY210" fmla="*/ 236696 h 396335"/>
              <a:gd name="connsiteX211" fmla="*/ 2019680 w 6831234"/>
              <a:gd name="connsiteY211" fmla="*/ 232981 h 396335"/>
              <a:gd name="connsiteX212" fmla="*/ 2026634 w 6831234"/>
              <a:gd name="connsiteY212" fmla="*/ 231553 h 396335"/>
              <a:gd name="connsiteX213" fmla="*/ 5377338 w 6831234"/>
              <a:gd name="connsiteY213" fmla="*/ 225742 h 396335"/>
              <a:gd name="connsiteX214" fmla="*/ 5387149 w 6831234"/>
              <a:gd name="connsiteY214" fmla="*/ 235077 h 396335"/>
              <a:gd name="connsiteX215" fmla="*/ 5391531 w 6831234"/>
              <a:gd name="connsiteY215" fmla="*/ 246697 h 396335"/>
              <a:gd name="connsiteX216" fmla="*/ 5382292 w 6831234"/>
              <a:gd name="connsiteY216" fmla="*/ 269176 h 396335"/>
              <a:gd name="connsiteX217" fmla="*/ 5368766 w 6831234"/>
              <a:gd name="connsiteY217" fmla="*/ 302514 h 396335"/>
              <a:gd name="connsiteX218" fmla="*/ 5369338 w 6831234"/>
              <a:gd name="connsiteY218" fmla="*/ 303847 h 396335"/>
              <a:gd name="connsiteX219" fmla="*/ 5370195 w 6831234"/>
              <a:gd name="connsiteY219" fmla="*/ 304419 h 396335"/>
              <a:gd name="connsiteX220" fmla="*/ 5376005 w 6831234"/>
              <a:gd name="connsiteY220" fmla="*/ 302419 h 396335"/>
              <a:gd name="connsiteX221" fmla="*/ 5382387 w 6831234"/>
              <a:gd name="connsiteY221" fmla="*/ 300323 h 396335"/>
              <a:gd name="connsiteX222" fmla="*/ 5386197 w 6831234"/>
              <a:gd name="connsiteY222" fmla="*/ 300323 h 396335"/>
              <a:gd name="connsiteX223" fmla="*/ 5389912 w 6831234"/>
              <a:gd name="connsiteY223" fmla="*/ 301561 h 396335"/>
              <a:gd name="connsiteX224" fmla="*/ 5398770 w 6831234"/>
              <a:gd name="connsiteY224" fmla="*/ 308419 h 396335"/>
              <a:gd name="connsiteX225" fmla="*/ 5405247 w 6831234"/>
              <a:gd name="connsiteY225" fmla="*/ 312610 h 396335"/>
              <a:gd name="connsiteX226" fmla="*/ 5408771 w 6831234"/>
              <a:gd name="connsiteY226" fmla="*/ 320897 h 396335"/>
              <a:gd name="connsiteX227" fmla="*/ 5412676 w 6831234"/>
              <a:gd name="connsiteY227" fmla="*/ 330803 h 396335"/>
              <a:gd name="connsiteX228" fmla="*/ 5412676 w 6831234"/>
              <a:gd name="connsiteY228" fmla="*/ 335947 h 396335"/>
              <a:gd name="connsiteX229" fmla="*/ 5412772 w 6831234"/>
              <a:gd name="connsiteY229" fmla="*/ 335947 h 396335"/>
              <a:gd name="connsiteX230" fmla="*/ 5407247 w 6831234"/>
              <a:gd name="connsiteY230" fmla="*/ 338042 h 396335"/>
              <a:gd name="connsiteX231" fmla="*/ 5403532 w 6831234"/>
              <a:gd name="connsiteY231" fmla="*/ 340804 h 396335"/>
              <a:gd name="connsiteX232" fmla="*/ 5399723 w 6831234"/>
              <a:gd name="connsiteY232" fmla="*/ 338899 h 396335"/>
              <a:gd name="connsiteX233" fmla="*/ 5394769 w 6831234"/>
              <a:gd name="connsiteY233" fmla="*/ 336709 h 396335"/>
              <a:gd name="connsiteX234" fmla="*/ 5392864 w 6831234"/>
              <a:gd name="connsiteY234" fmla="*/ 337090 h 396335"/>
              <a:gd name="connsiteX235" fmla="*/ 5390864 w 6831234"/>
              <a:gd name="connsiteY235" fmla="*/ 337280 h 396335"/>
              <a:gd name="connsiteX236" fmla="*/ 5374576 w 6831234"/>
              <a:gd name="connsiteY236" fmla="*/ 326707 h 396335"/>
              <a:gd name="connsiteX237" fmla="*/ 5364480 w 6831234"/>
              <a:gd name="connsiteY237" fmla="*/ 311753 h 396335"/>
              <a:gd name="connsiteX238" fmla="*/ 5355526 w 6831234"/>
              <a:gd name="connsiteY238" fmla="*/ 327088 h 396335"/>
              <a:gd name="connsiteX239" fmla="*/ 5348097 w 6831234"/>
              <a:gd name="connsiteY239" fmla="*/ 342424 h 396335"/>
              <a:gd name="connsiteX240" fmla="*/ 5342382 w 6831234"/>
              <a:gd name="connsiteY240" fmla="*/ 351091 h 396335"/>
              <a:gd name="connsiteX241" fmla="*/ 5335619 w 6831234"/>
              <a:gd name="connsiteY241" fmla="*/ 361188 h 396335"/>
              <a:gd name="connsiteX242" fmla="*/ 5328666 w 6831234"/>
              <a:gd name="connsiteY242" fmla="*/ 366331 h 396335"/>
              <a:gd name="connsiteX243" fmla="*/ 5327714 w 6831234"/>
              <a:gd name="connsiteY243" fmla="*/ 371380 h 396335"/>
              <a:gd name="connsiteX244" fmla="*/ 5326856 w 6831234"/>
              <a:gd name="connsiteY244" fmla="*/ 370808 h 396335"/>
              <a:gd name="connsiteX245" fmla="*/ 5325332 w 6831234"/>
              <a:gd name="connsiteY245" fmla="*/ 369760 h 396335"/>
              <a:gd name="connsiteX246" fmla="*/ 5324189 w 6831234"/>
              <a:gd name="connsiteY246" fmla="*/ 370522 h 396335"/>
              <a:gd name="connsiteX247" fmla="*/ 5323046 w 6831234"/>
              <a:gd name="connsiteY247" fmla="*/ 372427 h 396335"/>
              <a:gd name="connsiteX248" fmla="*/ 5319332 w 6831234"/>
              <a:gd name="connsiteY248" fmla="*/ 372427 h 396335"/>
              <a:gd name="connsiteX249" fmla="*/ 5316569 w 6831234"/>
              <a:gd name="connsiteY249" fmla="*/ 371665 h 396335"/>
              <a:gd name="connsiteX250" fmla="*/ 5314283 w 6831234"/>
              <a:gd name="connsiteY250" fmla="*/ 369760 h 396335"/>
              <a:gd name="connsiteX251" fmla="*/ 5311902 w 6831234"/>
              <a:gd name="connsiteY251" fmla="*/ 371380 h 396335"/>
              <a:gd name="connsiteX252" fmla="*/ 5308568 w 6831234"/>
              <a:gd name="connsiteY252" fmla="*/ 375571 h 396335"/>
              <a:gd name="connsiteX253" fmla="*/ 5305234 w 6831234"/>
              <a:gd name="connsiteY253" fmla="*/ 364522 h 396335"/>
              <a:gd name="connsiteX254" fmla="*/ 5303520 w 6831234"/>
              <a:gd name="connsiteY254" fmla="*/ 356235 h 396335"/>
              <a:gd name="connsiteX255" fmla="*/ 5320570 w 6831234"/>
              <a:gd name="connsiteY255" fmla="*/ 286417 h 396335"/>
              <a:gd name="connsiteX256" fmla="*/ 5347525 w 6831234"/>
              <a:gd name="connsiteY256" fmla="*/ 231838 h 396335"/>
              <a:gd name="connsiteX257" fmla="*/ 5362575 w 6831234"/>
              <a:gd name="connsiteY257" fmla="*/ 228505 h 396335"/>
              <a:gd name="connsiteX258" fmla="*/ 5377338 w 6831234"/>
              <a:gd name="connsiteY258" fmla="*/ 225742 h 396335"/>
              <a:gd name="connsiteX259" fmla="*/ 5737574 w 6831234"/>
              <a:gd name="connsiteY259" fmla="*/ 220789 h 396335"/>
              <a:gd name="connsiteX260" fmla="*/ 5758720 w 6831234"/>
              <a:gd name="connsiteY260" fmla="*/ 224790 h 396335"/>
              <a:gd name="connsiteX261" fmla="*/ 5776626 w 6831234"/>
              <a:gd name="connsiteY261" fmla="*/ 239554 h 396335"/>
              <a:gd name="connsiteX262" fmla="*/ 5779293 w 6831234"/>
              <a:gd name="connsiteY262" fmla="*/ 242506 h 396335"/>
              <a:gd name="connsiteX263" fmla="*/ 5781103 w 6831234"/>
              <a:gd name="connsiteY263" fmla="*/ 244602 h 396335"/>
              <a:gd name="connsiteX264" fmla="*/ 5782627 w 6831234"/>
              <a:gd name="connsiteY264" fmla="*/ 246221 h 396335"/>
              <a:gd name="connsiteX265" fmla="*/ 5779198 w 6831234"/>
              <a:gd name="connsiteY265" fmla="*/ 249269 h 396335"/>
              <a:gd name="connsiteX266" fmla="*/ 5776531 w 6831234"/>
              <a:gd name="connsiteY266" fmla="*/ 252508 h 396335"/>
              <a:gd name="connsiteX267" fmla="*/ 5777674 w 6831234"/>
              <a:gd name="connsiteY267" fmla="*/ 254032 h 396335"/>
              <a:gd name="connsiteX268" fmla="*/ 5778341 w 6831234"/>
              <a:gd name="connsiteY268" fmla="*/ 256032 h 396335"/>
              <a:gd name="connsiteX269" fmla="*/ 5777198 w 6831234"/>
              <a:gd name="connsiteY269" fmla="*/ 258032 h 396335"/>
              <a:gd name="connsiteX270" fmla="*/ 5775198 w 6831234"/>
              <a:gd name="connsiteY270" fmla="*/ 259175 h 396335"/>
              <a:gd name="connsiteX271" fmla="*/ 5774245 w 6831234"/>
              <a:gd name="connsiteY271" fmla="*/ 272986 h 396335"/>
              <a:gd name="connsiteX272" fmla="*/ 5771007 w 6831234"/>
              <a:gd name="connsiteY272" fmla="*/ 281178 h 396335"/>
              <a:gd name="connsiteX273" fmla="*/ 5771769 w 6831234"/>
              <a:gd name="connsiteY273" fmla="*/ 282035 h 396335"/>
              <a:gd name="connsiteX274" fmla="*/ 5772150 w 6831234"/>
              <a:gd name="connsiteY274" fmla="*/ 282797 h 396335"/>
              <a:gd name="connsiteX275" fmla="*/ 5774150 w 6831234"/>
              <a:gd name="connsiteY275" fmla="*/ 289750 h 396335"/>
              <a:gd name="connsiteX276" fmla="*/ 5772530 w 6831234"/>
              <a:gd name="connsiteY276" fmla="*/ 306610 h 396335"/>
              <a:gd name="connsiteX277" fmla="*/ 5767387 w 6831234"/>
              <a:gd name="connsiteY277" fmla="*/ 319945 h 396335"/>
              <a:gd name="connsiteX278" fmla="*/ 5764244 w 6831234"/>
              <a:gd name="connsiteY278" fmla="*/ 332518 h 396335"/>
              <a:gd name="connsiteX279" fmla="*/ 5765387 w 6831234"/>
              <a:gd name="connsiteY279" fmla="*/ 332994 h 396335"/>
              <a:gd name="connsiteX280" fmla="*/ 5764244 w 6831234"/>
              <a:gd name="connsiteY280" fmla="*/ 336328 h 396335"/>
              <a:gd name="connsiteX281" fmla="*/ 5764720 w 6831234"/>
              <a:gd name="connsiteY281" fmla="*/ 339947 h 396335"/>
              <a:gd name="connsiteX282" fmla="*/ 5761577 w 6831234"/>
              <a:gd name="connsiteY282" fmla="*/ 339947 h 396335"/>
              <a:gd name="connsiteX283" fmla="*/ 5760910 w 6831234"/>
              <a:gd name="connsiteY283" fmla="*/ 340328 h 396335"/>
              <a:gd name="connsiteX284" fmla="*/ 5760434 w 6831234"/>
              <a:gd name="connsiteY284" fmla="*/ 341185 h 396335"/>
              <a:gd name="connsiteX285" fmla="*/ 5761767 w 6831234"/>
              <a:gd name="connsiteY285" fmla="*/ 347186 h 396335"/>
              <a:gd name="connsiteX286" fmla="*/ 5763482 w 6831234"/>
              <a:gd name="connsiteY286" fmla="*/ 357854 h 396335"/>
              <a:gd name="connsiteX287" fmla="*/ 5762053 w 6831234"/>
              <a:gd name="connsiteY287" fmla="*/ 361093 h 396335"/>
              <a:gd name="connsiteX288" fmla="*/ 5762053 w 6831234"/>
              <a:gd name="connsiteY288" fmla="*/ 366331 h 396335"/>
              <a:gd name="connsiteX289" fmla="*/ 5756624 w 6831234"/>
              <a:gd name="connsiteY289" fmla="*/ 369760 h 396335"/>
              <a:gd name="connsiteX290" fmla="*/ 5753290 w 6831234"/>
              <a:gd name="connsiteY290" fmla="*/ 373285 h 396335"/>
              <a:gd name="connsiteX291" fmla="*/ 5734907 w 6831234"/>
              <a:gd name="connsiteY291" fmla="*/ 364141 h 396335"/>
              <a:gd name="connsiteX292" fmla="*/ 5725572 w 6831234"/>
              <a:gd name="connsiteY292" fmla="*/ 343662 h 396335"/>
              <a:gd name="connsiteX293" fmla="*/ 5722715 w 6831234"/>
              <a:gd name="connsiteY293" fmla="*/ 336709 h 396335"/>
              <a:gd name="connsiteX294" fmla="*/ 5720333 w 6831234"/>
              <a:gd name="connsiteY294" fmla="*/ 330327 h 396335"/>
              <a:gd name="connsiteX295" fmla="*/ 5716142 w 6831234"/>
              <a:gd name="connsiteY295" fmla="*/ 323278 h 396335"/>
              <a:gd name="connsiteX296" fmla="*/ 5712999 w 6831234"/>
              <a:gd name="connsiteY296" fmla="*/ 313277 h 396335"/>
              <a:gd name="connsiteX297" fmla="*/ 5715286 w 6831234"/>
              <a:gd name="connsiteY297" fmla="*/ 318992 h 396335"/>
              <a:gd name="connsiteX298" fmla="*/ 5719000 w 6831234"/>
              <a:gd name="connsiteY298" fmla="*/ 326041 h 396335"/>
              <a:gd name="connsiteX299" fmla="*/ 5719667 w 6831234"/>
              <a:gd name="connsiteY299" fmla="*/ 326041 h 396335"/>
              <a:gd name="connsiteX300" fmla="*/ 5719953 w 6831234"/>
              <a:gd name="connsiteY300" fmla="*/ 324517 h 396335"/>
              <a:gd name="connsiteX301" fmla="*/ 5718333 w 6831234"/>
              <a:gd name="connsiteY301" fmla="*/ 312229 h 396335"/>
              <a:gd name="connsiteX302" fmla="*/ 5717381 w 6831234"/>
              <a:gd name="connsiteY302" fmla="*/ 299180 h 396335"/>
              <a:gd name="connsiteX303" fmla="*/ 5716714 w 6831234"/>
              <a:gd name="connsiteY303" fmla="*/ 296608 h 396335"/>
              <a:gd name="connsiteX304" fmla="*/ 5715380 w 6831234"/>
              <a:gd name="connsiteY304" fmla="*/ 293846 h 396335"/>
              <a:gd name="connsiteX305" fmla="*/ 5715380 w 6831234"/>
              <a:gd name="connsiteY305" fmla="*/ 264890 h 396335"/>
              <a:gd name="connsiteX306" fmla="*/ 5716714 w 6831234"/>
              <a:gd name="connsiteY306" fmla="*/ 259175 h 396335"/>
              <a:gd name="connsiteX307" fmla="*/ 5715380 w 6831234"/>
              <a:gd name="connsiteY307" fmla="*/ 254222 h 396335"/>
              <a:gd name="connsiteX308" fmla="*/ 5712999 w 6831234"/>
              <a:gd name="connsiteY308" fmla="*/ 256222 h 396335"/>
              <a:gd name="connsiteX309" fmla="*/ 5710237 w 6831234"/>
              <a:gd name="connsiteY309" fmla="*/ 258699 h 396335"/>
              <a:gd name="connsiteX310" fmla="*/ 5710237 w 6831234"/>
              <a:gd name="connsiteY310" fmla="*/ 255556 h 396335"/>
              <a:gd name="connsiteX311" fmla="*/ 5712999 w 6831234"/>
              <a:gd name="connsiteY311" fmla="*/ 240887 h 396335"/>
              <a:gd name="connsiteX312" fmla="*/ 5716142 w 6831234"/>
              <a:gd name="connsiteY312" fmla="*/ 227552 h 396335"/>
              <a:gd name="connsiteX313" fmla="*/ 5728430 w 6831234"/>
              <a:gd name="connsiteY313" fmla="*/ 223742 h 396335"/>
              <a:gd name="connsiteX314" fmla="*/ 5737574 w 6831234"/>
              <a:gd name="connsiteY314" fmla="*/ 220789 h 396335"/>
              <a:gd name="connsiteX315" fmla="*/ 2164556 w 6831234"/>
              <a:gd name="connsiteY315" fmla="*/ 216408 h 396335"/>
              <a:gd name="connsiteX316" fmla="*/ 2186082 w 6831234"/>
              <a:gd name="connsiteY316" fmla="*/ 220027 h 396335"/>
              <a:gd name="connsiteX317" fmla="*/ 2202179 w 6831234"/>
              <a:gd name="connsiteY317" fmla="*/ 236315 h 396335"/>
              <a:gd name="connsiteX318" fmla="*/ 2197322 w 6831234"/>
              <a:gd name="connsiteY318" fmla="*/ 242411 h 396335"/>
              <a:gd name="connsiteX319" fmla="*/ 2190273 w 6831234"/>
              <a:gd name="connsiteY319" fmla="*/ 248126 h 396335"/>
              <a:gd name="connsiteX320" fmla="*/ 2182939 w 6831234"/>
              <a:gd name="connsiteY320" fmla="*/ 262985 h 396335"/>
              <a:gd name="connsiteX321" fmla="*/ 2174557 w 6831234"/>
              <a:gd name="connsiteY321" fmla="*/ 281940 h 396335"/>
              <a:gd name="connsiteX322" fmla="*/ 2168270 w 6831234"/>
              <a:gd name="connsiteY322" fmla="*/ 291846 h 396335"/>
              <a:gd name="connsiteX323" fmla="*/ 2161222 w 6831234"/>
              <a:gd name="connsiteY323" fmla="*/ 302133 h 396335"/>
              <a:gd name="connsiteX324" fmla="*/ 2181129 w 6831234"/>
              <a:gd name="connsiteY324" fmla="*/ 297656 h 396335"/>
              <a:gd name="connsiteX325" fmla="*/ 2202275 w 6831234"/>
              <a:gd name="connsiteY325" fmla="*/ 294132 h 396335"/>
              <a:gd name="connsiteX326" fmla="*/ 2202275 w 6831234"/>
              <a:gd name="connsiteY326" fmla="*/ 297942 h 396335"/>
              <a:gd name="connsiteX327" fmla="*/ 2176652 w 6831234"/>
              <a:gd name="connsiteY327" fmla="*/ 307848 h 396335"/>
              <a:gd name="connsiteX328" fmla="*/ 2150935 w 6831234"/>
              <a:gd name="connsiteY328" fmla="*/ 318897 h 396335"/>
              <a:gd name="connsiteX329" fmla="*/ 2120455 w 6831234"/>
              <a:gd name="connsiteY329" fmla="*/ 338899 h 396335"/>
              <a:gd name="connsiteX330" fmla="*/ 2103881 w 6831234"/>
              <a:gd name="connsiteY330" fmla="*/ 350425 h 396335"/>
              <a:gd name="connsiteX331" fmla="*/ 2101691 w 6831234"/>
              <a:gd name="connsiteY331" fmla="*/ 349758 h 396335"/>
              <a:gd name="connsiteX332" fmla="*/ 2100452 w 6831234"/>
              <a:gd name="connsiteY332" fmla="*/ 349091 h 396335"/>
              <a:gd name="connsiteX333" fmla="*/ 2101595 w 6831234"/>
              <a:gd name="connsiteY333" fmla="*/ 346519 h 396335"/>
              <a:gd name="connsiteX334" fmla="*/ 2103881 w 6831234"/>
              <a:gd name="connsiteY334" fmla="*/ 343376 h 396335"/>
              <a:gd name="connsiteX335" fmla="*/ 2103691 w 6831234"/>
              <a:gd name="connsiteY335" fmla="*/ 342043 h 396335"/>
              <a:gd name="connsiteX336" fmla="*/ 2102167 w 6831234"/>
              <a:gd name="connsiteY336" fmla="*/ 341471 h 396335"/>
              <a:gd name="connsiteX337" fmla="*/ 2094452 w 6831234"/>
              <a:gd name="connsiteY337" fmla="*/ 346424 h 396335"/>
              <a:gd name="connsiteX338" fmla="*/ 2083593 w 6831234"/>
              <a:gd name="connsiteY338" fmla="*/ 354520 h 396335"/>
              <a:gd name="connsiteX339" fmla="*/ 2082641 w 6831234"/>
              <a:gd name="connsiteY339" fmla="*/ 353854 h 396335"/>
              <a:gd name="connsiteX340" fmla="*/ 2082355 w 6831234"/>
              <a:gd name="connsiteY340" fmla="*/ 351949 h 396335"/>
              <a:gd name="connsiteX341" fmla="*/ 2095309 w 6831234"/>
              <a:gd name="connsiteY341" fmla="*/ 339090 h 396335"/>
              <a:gd name="connsiteX342" fmla="*/ 2110073 w 6831234"/>
              <a:gd name="connsiteY342" fmla="*/ 326993 h 396335"/>
              <a:gd name="connsiteX343" fmla="*/ 2114359 w 6831234"/>
              <a:gd name="connsiteY343" fmla="*/ 312515 h 396335"/>
              <a:gd name="connsiteX344" fmla="*/ 2119312 w 6831234"/>
              <a:gd name="connsiteY344" fmla="*/ 295561 h 396335"/>
              <a:gd name="connsiteX345" fmla="*/ 2129980 w 6831234"/>
              <a:gd name="connsiteY345" fmla="*/ 266986 h 396335"/>
              <a:gd name="connsiteX346" fmla="*/ 2141124 w 6831234"/>
              <a:gd name="connsiteY346" fmla="*/ 237839 h 396335"/>
              <a:gd name="connsiteX347" fmla="*/ 2140934 w 6831234"/>
              <a:gd name="connsiteY347" fmla="*/ 236982 h 396335"/>
              <a:gd name="connsiteX348" fmla="*/ 2139410 w 6831234"/>
              <a:gd name="connsiteY348" fmla="*/ 236982 h 396335"/>
              <a:gd name="connsiteX349" fmla="*/ 2121407 w 6831234"/>
              <a:gd name="connsiteY349" fmla="*/ 242887 h 396335"/>
              <a:gd name="connsiteX350" fmla="*/ 2098738 w 6831234"/>
              <a:gd name="connsiteY350" fmla="*/ 250603 h 396335"/>
              <a:gd name="connsiteX351" fmla="*/ 2090832 w 6831234"/>
              <a:gd name="connsiteY351" fmla="*/ 253365 h 396335"/>
              <a:gd name="connsiteX352" fmla="*/ 2082450 w 6831234"/>
              <a:gd name="connsiteY352" fmla="*/ 257746 h 396335"/>
              <a:gd name="connsiteX353" fmla="*/ 2079783 w 6831234"/>
              <a:gd name="connsiteY353" fmla="*/ 257746 h 396335"/>
              <a:gd name="connsiteX354" fmla="*/ 2078450 w 6831234"/>
              <a:gd name="connsiteY354" fmla="*/ 255556 h 396335"/>
              <a:gd name="connsiteX355" fmla="*/ 2082450 w 6831234"/>
              <a:gd name="connsiteY355" fmla="*/ 250031 h 396335"/>
              <a:gd name="connsiteX356" fmla="*/ 2087308 w 6831234"/>
              <a:gd name="connsiteY356" fmla="*/ 246221 h 396335"/>
              <a:gd name="connsiteX357" fmla="*/ 2123789 w 6831234"/>
              <a:gd name="connsiteY357" fmla="*/ 227457 h 396335"/>
              <a:gd name="connsiteX358" fmla="*/ 2164556 w 6831234"/>
              <a:gd name="connsiteY358" fmla="*/ 216408 h 396335"/>
              <a:gd name="connsiteX359" fmla="*/ 697229 w 6831234"/>
              <a:gd name="connsiteY359" fmla="*/ 211550 h 396335"/>
              <a:gd name="connsiteX360" fmla="*/ 725899 w 6831234"/>
              <a:gd name="connsiteY360" fmla="*/ 224028 h 396335"/>
              <a:gd name="connsiteX361" fmla="*/ 745236 w 6831234"/>
              <a:gd name="connsiteY361" fmla="*/ 255937 h 396335"/>
              <a:gd name="connsiteX362" fmla="*/ 742759 w 6831234"/>
              <a:gd name="connsiteY362" fmla="*/ 265366 h 396335"/>
              <a:gd name="connsiteX363" fmla="*/ 734186 w 6831234"/>
              <a:gd name="connsiteY363" fmla="*/ 276225 h 396335"/>
              <a:gd name="connsiteX364" fmla="*/ 721804 w 6831234"/>
              <a:gd name="connsiteY364" fmla="*/ 274415 h 396335"/>
              <a:gd name="connsiteX365" fmla="*/ 707993 w 6831234"/>
              <a:gd name="connsiteY365" fmla="*/ 273082 h 396335"/>
              <a:gd name="connsiteX366" fmla="*/ 691324 w 6831234"/>
              <a:gd name="connsiteY366" fmla="*/ 247650 h 396335"/>
              <a:gd name="connsiteX367" fmla="*/ 678942 w 6831234"/>
              <a:gd name="connsiteY367" fmla="*/ 217455 h 396335"/>
              <a:gd name="connsiteX368" fmla="*/ 689037 w 6831234"/>
              <a:gd name="connsiteY368" fmla="*/ 213836 h 396335"/>
              <a:gd name="connsiteX369" fmla="*/ 697229 w 6831234"/>
              <a:gd name="connsiteY369" fmla="*/ 211550 h 396335"/>
              <a:gd name="connsiteX370" fmla="*/ 477107 w 6831234"/>
              <a:gd name="connsiteY370" fmla="*/ 203740 h 396335"/>
              <a:gd name="connsiteX371" fmla="*/ 464915 w 6831234"/>
              <a:gd name="connsiteY371" fmla="*/ 223933 h 396335"/>
              <a:gd name="connsiteX372" fmla="*/ 454913 w 6831234"/>
              <a:gd name="connsiteY372" fmla="*/ 250127 h 396335"/>
              <a:gd name="connsiteX373" fmla="*/ 455390 w 6831234"/>
              <a:gd name="connsiteY373" fmla="*/ 253079 h 396335"/>
              <a:gd name="connsiteX374" fmla="*/ 456247 w 6831234"/>
              <a:gd name="connsiteY374" fmla="*/ 255651 h 396335"/>
              <a:gd name="connsiteX375" fmla="*/ 460057 w 6831234"/>
              <a:gd name="connsiteY375" fmla="*/ 255651 h 396335"/>
              <a:gd name="connsiteX376" fmla="*/ 480440 w 6831234"/>
              <a:gd name="connsiteY376" fmla="*/ 241173 h 396335"/>
              <a:gd name="connsiteX377" fmla="*/ 494823 w 6831234"/>
              <a:gd name="connsiteY377" fmla="*/ 219647 h 396335"/>
              <a:gd name="connsiteX378" fmla="*/ 486156 w 6831234"/>
              <a:gd name="connsiteY378" fmla="*/ 210217 h 396335"/>
              <a:gd name="connsiteX379" fmla="*/ 477107 w 6831234"/>
              <a:gd name="connsiteY379" fmla="*/ 203740 h 396335"/>
              <a:gd name="connsiteX380" fmla="*/ 5515737 w 6831234"/>
              <a:gd name="connsiteY380" fmla="*/ 203263 h 396335"/>
              <a:gd name="connsiteX381" fmla="*/ 5530215 w 6831234"/>
              <a:gd name="connsiteY381" fmla="*/ 205073 h 396335"/>
              <a:gd name="connsiteX382" fmla="*/ 5544121 w 6831234"/>
              <a:gd name="connsiteY382" fmla="*/ 210978 h 396335"/>
              <a:gd name="connsiteX383" fmla="*/ 5540311 w 6831234"/>
              <a:gd name="connsiteY383" fmla="*/ 218884 h 396335"/>
              <a:gd name="connsiteX384" fmla="*/ 5540311 w 6831234"/>
              <a:gd name="connsiteY384" fmla="*/ 224695 h 396335"/>
              <a:gd name="connsiteX385" fmla="*/ 5529453 w 6831234"/>
              <a:gd name="connsiteY385" fmla="*/ 245459 h 396335"/>
              <a:gd name="connsiteX386" fmla="*/ 5522499 w 6831234"/>
              <a:gd name="connsiteY386" fmla="*/ 263461 h 396335"/>
              <a:gd name="connsiteX387" fmla="*/ 5510117 w 6831234"/>
              <a:gd name="connsiteY387" fmla="*/ 291084 h 396335"/>
              <a:gd name="connsiteX388" fmla="*/ 5492591 w 6831234"/>
              <a:gd name="connsiteY388" fmla="*/ 320135 h 396335"/>
              <a:gd name="connsiteX389" fmla="*/ 5490305 w 6831234"/>
              <a:gd name="connsiteY389" fmla="*/ 326136 h 396335"/>
              <a:gd name="connsiteX390" fmla="*/ 5487447 w 6831234"/>
              <a:gd name="connsiteY390" fmla="*/ 333089 h 396335"/>
              <a:gd name="connsiteX391" fmla="*/ 5477256 w 6831234"/>
              <a:gd name="connsiteY391" fmla="*/ 351568 h 396335"/>
              <a:gd name="connsiteX392" fmla="*/ 5465921 w 6831234"/>
              <a:gd name="connsiteY392" fmla="*/ 368998 h 396335"/>
              <a:gd name="connsiteX393" fmla="*/ 5462016 w 6831234"/>
              <a:gd name="connsiteY393" fmla="*/ 377666 h 396335"/>
              <a:gd name="connsiteX394" fmla="*/ 5458016 w 6831234"/>
              <a:gd name="connsiteY394" fmla="*/ 384143 h 396335"/>
              <a:gd name="connsiteX395" fmla="*/ 5456491 w 6831234"/>
              <a:gd name="connsiteY395" fmla="*/ 383857 h 396335"/>
              <a:gd name="connsiteX396" fmla="*/ 5455348 w 6831234"/>
              <a:gd name="connsiteY396" fmla="*/ 383095 h 396335"/>
              <a:gd name="connsiteX397" fmla="*/ 5450967 w 6831234"/>
              <a:gd name="connsiteY397" fmla="*/ 389572 h 396335"/>
              <a:gd name="connsiteX398" fmla="*/ 5450014 w 6831234"/>
              <a:gd name="connsiteY398" fmla="*/ 393382 h 396335"/>
              <a:gd name="connsiteX399" fmla="*/ 5448395 w 6831234"/>
              <a:gd name="connsiteY399" fmla="*/ 393478 h 396335"/>
              <a:gd name="connsiteX400" fmla="*/ 5446014 w 6831234"/>
              <a:gd name="connsiteY400" fmla="*/ 396335 h 396335"/>
              <a:gd name="connsiteX401" fmla="*/ 5442585 w 6831234"/>
              <a:gd name="connsiteY401" fmla="*/ 394430 h 396335"/>
              <a:gd name="connsiteX402" fmla="*/ 5438679 w 6831234"/>
              <a:gd name="connsiteY402" fmla="*/ 393382 h 396335"/>
              <a:gd name="connsiteX403" fmla="*/ 5436680 w 6831234"/>
              <a:gd name="connsiteY403" fmla="*/ 394049 h 396335"/>
              <a:gd name="connsiteX404" fmla="*/ 5435441 w 6831234"/>
              <a:gd name="connsiteY404" fmla="*/ 395668 h 396335"/>
              <a:gd name="connsiteX405" fmla="*/ 5431536 w 6831234"/>
              <a:gd name="connsiteY405" fmla="*/ 386143 h 396335"/>
              <a:gd name="connsiteX406" fmla="*/ 5429250 w 6831234"/>
              <a:gd name="connsiteY406" fmla="*/ 373951 h 396335"/>
              <a:gd name="connsiteX407" fmla="*/ 5448871 w 6831234"/>
              <a:gd name="connsiteY407" fmla="*/ 307467 h 396335"/>
              <a:gd name="connsiteX408" fmla="*/ 5469540 w 6831234"/>
              <a:gd name="connsiteY408" fmla="*/ 248793 h 396335"/>
              <a:gd name="connsiteX409" fmla="*/ 5478304 w 6831234"/>
              <a:gd name="connsiteY409" fmla="*/ 225361 h 396335"/>
              <a:gd name="connsiteX410" fmla="*/ 5488781 w 6831234"/>
              <a:gd name="connsiteY410" fmla="*/ 204787 h 396335"/>
              <a:gd name="connsiteX411" fmla="*/ 5504592 w 6831234"/>
              <a:gd name="connsiteY411" fmla="*/ 203930 h 396335"/>
              <a:gd name="connsiteX412" fmla="*/ 5515737 w 6831234"/>
              <a:gd name="connsiteY412" fmla="*/ 203263 h 396335"/>
              <a:gd name="connsiteX413" fmla="*/ 5874543 w 6831234"/>
              <a:gd name="connsiteY413" fmla="*/ 199168 h 396335"/>
              <a:gd name="connsiteX414" fmla="*/ 5902071 w 6831234"/>
              <a:gd name="connsiteY414" fmla="*/ 205454 h 396335"/>
              <a:gd name="connsiteX415" fmla="*/ 5924073 w 6831234"/>
              <a:gd name="connsiteY415" fmla="*/ 218122 h 396335"/>
              <a:gd name="connsiteX416" fmla="*/ 5923407 w 6831234"/>
              <a:gd name="connsiteY416" fmla="*/ 220789 h 396335"/>
              <a:gd name="connsiteX417" fmla="*/ 5921978 w 6831234"/>
              <a:gd name="connsiteY417" fmla="*/ 223552 h 396335"/>
              <a:gd name="connsiteX418" fmla="*/ 5908738 w 6831234"/>
              <a:gd name="connsiteY418" fmla="*/ 253079 h 396335"/>
              <a:gd name="connsiteX419" fmla="*/ 5897784 w 6831234"/>
              <a:gd name="connsiteY419" fmla="*/ 277558 h 396335"/>
              <a:gd name="connsiteX420" fmla="*/ 5888926 w 6831234"/>
              <a:gd name="connsiteY420" fmla="*/ 293846 h 396335"/>
              <a:gd name="connsiteX421" fmla="*/ 5880258 w 6831234"/>
              <a:gd name="connsiteY421" fmla="*/ 311944 h 396335"/>
              <a:gd name="connsiteX422" fmla="*/ 5877687 w 6831234"/>
              <a:gd name="connsiteY422" fmla="*/ 316801 h 396335"/>
              <a:gd name="connsiteX423" fmla="*/ 5875496 w 6831234"/>
              <a:gd name="connsiteY423" fmla="*/ 321945 h 396335"/>
              <a:gd name="connsiteX424" fmla="*/ 5875305 w 6831234"/>
              <a:gd name="connsiteY424" fmla="*/ 325660 h 396335"/>
              <a:gd name="connsiteX425" fmla="*/ 5874543 w 6831234"/>
              <a:gd name="connsiteY425" fmla="*/ 329946 h 396335"/>
              <a:gd name="connsiteX426" fmla="*/ 5870162 w 6831234"/>
              <a:gd name="connsiteY426" fmla="*/ 336613 h 396335"/>
              <a:gd name="connsiteX427" fmla="*/ 5864161 w 6831234"/>
              <a:gd name="connsiteY427" fmla="*/ 343567 h 396335"/>
              <a:gd name="connsiteX428" fmla="*/ 5864542 w 6831234"/>
              <a:gd name="connsiteY428" fmla="*/ 345186 h 396335"/>
              <a:gd name="connsiteX429" fmla="*/ 5865304 w 6831234"/>
              <a:gd name="connsiteY429" fmla="*/ 348329 h 396335"/>
              <a:gd name="connsiteX430" fmla="*/ 5858161 w 6831234"/>
              <a:gd name="connsiteY430" fmla="*/ 359473 h 396335"/>
              <a:gd name="connsiteX431" fmla="*/ 5848540 w 6831234"/>
              <a:gd name="connsiteY431" fmla="*/ 368998 h 396335"/>
              <a:gd name="connsiteX432" fmla="*/ 5832443 w 6831234"/>
              <a:gd name="connsiteY432" fmla="*/ 373666 h 396335"/>
              <a:gd name="connsiteX433" fmla="*/ 5809963 w 6831234"/>
              <a:gd name="connsiteY433" fmla="*/ 377857 h 396335"/>
              <a:gd name="connsiteX434" fmla="*/ 5807011 w 6831234"/>
              <a:gd name="connsiteY434" fmla="*/ 378333 h 396335"/>
              <a:gd name="connsiteX435" fmla="*/ 5803296 w 6831234"/>
              <a:gd name="connsiteY435" fmla="*/ 379000 h 396335"/>
              <a:gd name="connsiteX436" fmla="*/ 5800915 w 6831234"/>
              <a:gd name="connsiteY436" fmla="*/ 377761 h 396335"/>
              <a:gd name="connsiteX437" fmla="*/ 5799486 w 6831234"/>
              <a:gd name="connsiteY437" fmla="*/ 375094 h 396335"/>
              <a:gd name="connsiteX438" fmla="*/ 5799867 w 6831234"/>
              <a:gd name="connsiteY438" fmla="*/ 373189 h 396335"/>
              <a:gd name="connsiteX439" fmla="*/ 5800344 w 6831234"/>
              <a:gd name="connsiteY439" fmla="*/ 371475 h 396335"/>
              <a:gd name="connsiteX440" fmla="*/ 5804820 w 6831234"/>
              <a:gd name="connsiteY440" fmla="*/ 369570 h 396335"/>
              <a:gd name="connsiteX441" fmla="*/ 5808535 w 6831234"/>
              <a:gd name="connsiteY441" fmla="*/ 367189 h 396335"/>
              <a:gd name="connsiteX442" fmla="*/ 5816726 w 6831234"/>
              <a:gd name="connsiteY442" fmla="*/ 362617 h 396335"/>
              <a:gd name="connsiteX443" fmla="*/ 5824823 w 6831234"/>
              <a:gd name="connsiteY443" fmla="*/ 357854 h 396335"/>
              <a:gd name="connsiteX444" fmla="*/ 5825966 w 6831234"/>
              <a:gd name="connsiteY444" fmla="*/ 350901 h 396335"/>
              <a:gd name="connsiteX445" fmla="*/ 5825966 w 6831234"/>
              <a:gd name="connsiteY445" fmla="*/ 343852 h 396335"/>
              <a:gd name="connsiteX446" fmla="*/ 5826537 w 6831234"/>
              <a:gd name="connsiteY446" fmla="*/ 345186 h 396335"/>
              <a:gd name="connsiteX447" fmla="*/ 5828157 w 6831234"/>
              <a:gd name="connsiteY447" fmla="*/ 347758 h 396335"/>
              <a:gd name="connsiteX448" fmla="*/ 5830823 w 6831234"/>
              <a:gd name="connsiteY448" fmla="*/ 333375 h 396335"/>
              <a:gd name="connsiteX449" fmla="*/ 5830823 w 6831234"/>
              <a:gd name="connsiteY449" fmla="*/ 321850 h 396335"/>
              <a:gd name="connsiteX450" fmla="*/ 5833967 w 6831234"/>
              <a:gd name="connsiteY450" fmla="*/ 317468 h 396335"/>
              <a:gd name="connsiteX451" fmla="*/ 5833967 w 6831234"/>
              <a:gd name="connsiteY451" fmla="*/ 312706 h 396335"/>
              <a:gd name="connsiteX452" fmla="*/ 5827680 w 6831234"/>
              <a:gd name="connsiteY452" fmla="*/ 314896 h 396335"/>
              <a:gd name="connsiteX453" fmla="*/ 5818251 w 6831234"/>
              <a:gd name="connsiteY453" fmla="*/ 316706 h 396335"/>
              <a:gd name="connsiteX454" fmla="*/ 5811392 w 6831234"/>
              <a:gd name="connsiteY454" fmla="*/ 316230 h 396335"/>
              <a:gd name="connsiteX455" fmla="*/ 5804344 w 6831234"/>
              <a:gd name="connsiteY455" fmla="*/ 315563 h 396335"/>
              <a:gd name="connsiteX456" fmla="*/ 5800820 w 6831234"/>
              <a:gd name="connsiteY456" fmla="*/ 314230 h 396335"/>
              <a:gd name="connsiteX457" fmla="*/ 5796914 w 6831234"/>
              <a:gd name="connsiteY457" fmla="*/ 312706 h 396335"/>
              <a:gd name="connsiteX458" fmla="*/ 5794343 w 6831234"/>
              <a:gd name="connsiteY458" fmla="*/ 313277 h 396335"/>
              <a:gd name="connsiteX459" fmla="*/ 5791580 w 6831234"/>
              <a:gd name="connsiteY459" fmla="*/ 314515 h 396335"/>
              <a:gd name="connsiteX460" fmla="*/ 5787675 w 6831234"/>
              <a:gd name="connsiteY460" fmla="*/ 313277 h 396335"/>
              <a:gd name="connsiteX461" fmla="*/ 5786246 w 6831234"/>
              <a:gd name="connsiteY461" fmla="*/ 310610 h 396335"/>
              <a:gd name="connsiteX462" fmla="*/ 5786342 w 6831234"/>
              <a:gd name="connsiteY462" fmla="*/ 308038 h 396335"/>
              <a:gd name="connsiteX463" fmla="*/ 5786913 w 6831234"/>
              <a:gd name="connsiteY463" fmla="*/ 305752 h 396335"/>
              <a:gd name="connsiteX464" fmla="*/ 5793581 w 6831234"/>
              <a:gd name="connsiteY464" fmla="*/ 302704 h 396335"/>
              <a:gd name="connsiteX465" fmla="*/ 5800438 w 6831234"/>
              <a:gd name="connsiteY465" fmla="*/ 299085 h 396335"/>
              <a:gd name="connsiteX466" fmla="*/ 5815583 w 6831234"/>
              <a:gd name="connsiteY466" fmla="*/ 294989 h 396335"/>
              <a:gd name="connsiteX467" fmla="*/ 5831205 w 6831234"/>
              <a:gd name="connsiteY467" fmla="*/ 292036 h 396335"/>
              <a:gd name="connsiteX468" fmla="*/ 5833586 w 6831234"/>
              <a:gd name="connsiteY468" fmla="*/ 292513 h 396335"/>
              <a:gd name="connsiteX469" fmla="*/ 5836729 w 6831234"/>
              <a:gd name="connsiteY469" fmla="*/ 292894 h 396335"/>
              <a:gd name="connsiteX470" fmla="*/ 5838348 w 6831234"/>
              <a:gd name="connsiteY470" fmla="*/ 292894 h 396335"/>
              <a:gd name="connsiteX471" fmla="*/ 5841015 w 6831234"/>
              <a:gd name="connsiteY471" fmla="*/ 292513 h 396335"/>
              <a:gd name="connsiteX472" fmla="*/ 5844063 w 6831234"/>
              <a:gd name="connsiteY472" fmla="*/ 281464 h 396335"/>
              <a:gd name="connsiteX473" fmla="*/ 5846444 w 6831234"/>
              <a:gd name="connsiteY473" fmla="*/ 270319 h 396335"/>
              <a:gd name="connsiteX474" fmla="*/ 5850826 w 6831234"/>
              <a:gd name="connsiteY474" fmla="*/ 259080 h 396335"/>
              <a:gd name="connsiteX475" fmla="*/ 5854446 w 6831234"/>
              <a:gd name="connsiteY475" fmla="*/ 245459 h 396335"/>
              <a:gd name="connsiteX476" fmla="*/ 5854064 w 6831234"/>
              <a:gd name="connsiteY476" fmla="*/ 242125 h 396335"/>
              <a:gd name="connsiteX477" fmla="*/ 5852731 w 6831234"/>
              <a:gd name="connsiteY477" fmla="*/ 238792 h 396335"/>
              <a:gd name="connsiteX478" fmla="*/ 5848921 w 6831234"/>
              <a:gd name="connsiteY478" fmla="*/ 242125 h 396335"/>
              <a:gd name="connsiteX479" fmla="*/ 5845587 w 6831234"/>
              <a:gd name="connsiteY479" fmla="*/ 244507 h 396335"/>
              <a:gd name="connsiteX480" fmla="*/ 5845301 w 6831234"/>
              <a:gd name="connsiteY480" fmla="*/ 243840 h 396335"/>
              <a:gd name="connsiteX481" fmla="*/ 5845301 w 6831234"/>
              <a:gd name="connsiteY481" fmla="*/ 242697 h 396335"/>
              <a:gd name="connsiteX482" fmla="*/ 5844158 w 6831234"/>
              <a:gd name="connsiteY482" fmla="*/ 247650 h 396335"/>
              <a:gd name="connsiteX483" fmla="*/ 5840825 w 6831234"/>
              <a:gd name="connsiteY483" fmla="*/ 249841 h 396335"/>
              <a:gd name="connsiteX484" fmla="*/ 5848921 w 6831234"/>
              <a:gd name="connsiteY484" fmla="*/ 226885 h 396335"/>
              <a:gd name="connsiteX485" fmla="*/ 5854064 w 6831234"/>
              <a:gd name="connsiteY485" fmla="*/ 205835 h 396335"/>
              <a:gd name="connsiteX486" fmla="*/ 5864161 w 6831234"/>
              <a:gd name="connsiteY486" fmla="*/ 201644 h 396335"/>
              <a:gd name="connsiteX487" fmla="*/ 5874543 w 6831234"/>
              <a:gd name="connsiteY487" fmla="*/ 199168 h 396335"/>
              <a:gd name="connsiteX488" fmla="*/ 5023199 w 6831234"/>
              <a:gd name="connsiteY488" fmla="*/ 170879 h 396335"/>
              <a:gd name="connsiteX489" fmla="*/ 5044345 w 6831234"/>
              <a:gd name="connsiteY489" fmla="*/ 174689 h 396335"/>
              <a:gd name="connsiteX490" fmla="*/ 5056917 w 6831234"/>
              <a:gd name="connsiteY490" fmla="*/ 180690 h 396335"/>
              <a:gd name="connsiteX491" fmla="*/ 5052821 w 6831234"/>
              <a:gd name="connsiteY491" fmla="*/ 182118 h 396335"/>
              <a:gd name="connsiteX492" fmla="*/ 5047869 w 6831234"/>
              <a:gd name="connsiteY492" fmla="*/ 183928 h 396335"/>
              <a:gd name="connsiteX493" fmla="*/ 5027866 w 6831234"/>
              <a:gd name="connsiteY493" fmla="*/ 189834 h 396335"/>
              <a:gd name="connsiteX494" fmla="*/ 5005863 w 6831234"/>
              <a:gd name="connsiteY494" fmla="*/ 194501 h 396335"/>
              <a:gd name="connsiteX495" fmla="*/ 4969288 w 6831234"/>
              <a:gd name="connsiteY495" fmla="*/ 204407 h 396335"/>
              <a:gd name="connsiteX496" fmla="*/ 4943284 w 6831234"/>
              <a:gd name="connsiteY496" fmla="*/ 213932 h 396335"/>
              <a:gd name="connsiteX497" fmla="*/ 4949666 w 6831234"/>
              <a:gd name="connsiteY497" fmla="*/ 215646 h 396335"/>
              <a:gd name="connsiteX498" fmla="*/ 4957953 w 6831234"/>
              <a:gd name="connsiteY498" fmla="*/ 218123 h 396335"/>
              <a:gd name="connsiteX499" fmla="*/ 4967478 w 6831234"/>
              <a:gd name="connsiteY499" fmla="*/ 226981 h 396335"/>
              <a:gd name="connsiteX500" fmla="*/ 4976050 w 6831234"/>
              <a:gd name="connsiteY500" fmla="*/ 238411 h 396335"/>
              <a:gd name="connsiteX501" fmla="*/ 4973002 w 6831234"/>
              <a:gd name="connsiteY501" fmla="*/ 244507 h 396335"/>
              <a:gd name="connsiteX502" fmla="*/ 4968906 w 6831234"/>
              <a:gd name="connsiteY502" fmla="*/ 256985 h 396335"/>
              <a:gd name="connsiteX503" fmla="*/ 4967763 w 6831234"/>
              <a:gd name="connsiteY503" fmla="*/ 262890 h 396335"/>
              <a:gd name="connsiteX504" fmla="*/ 4965763 w 6831234"/>
              <a:gd name="connsiteY504" fmla="*/ 270891 h 396335"/>
              <a:gd name="connsiteX505" fmla="*/ 4964334 w 6831234"/>
              <a:gd name="connsiteY505" fmla="*/ 280035 h 396335"/>
              <a:gd name="connsiteX506" fmla="*/ 4960524 w 6831234"/>
              <a:gd name="connsiteY506" fmla="*/ 290703 h 396335"/>
              <a:gd name="connsiteX507" fmla="*/ 4959953 w 6831234"/>
              <a:gd name="connsiteY507" fmla="*/ 301562 h 396335"/>
              <a:gd name="connsiteX508" fmla="*/ 4957095 w 6831234"/>
              <a:gd name="connsiteY508" fmla="*/ 312897 h 396335"/>
              <a:gd name="connsiteX509" fmla="*/ 4953571 w 6831234"/>
              <a:gd name="connsiteY509" fmla="*/ 314992 h 396335"/>
              <a:gd name="connsiteX510" fmla="*/ 4951285 w 6831234"/>
              <a:gd name="connsiteY510" fmla="*/ 317850 h 396335"/>
              <a:gd name="connsiteX511" fmla="*/ 4950999 w 6831234"/>
              <a:gd name="connsiteY511" fmla="*/ 328994 h 396335"/>
              <a:gd name="connsiteX512" fmla="*/ 4950238 w 6831234"/>
              <a:gd name="connsiteY512" fmla="*/ 340424 h 396335"/>
              <a:gd name="connsiteX513" fmla="*/ 4948999 w 6831234"/>
              <a:gd name="connsiteY513" fmla="*/ 339852 h 396335"/>
              <a:gd name="connsiteX514" fmla="*/ 4947570 w 6831234"/>
              <a:gd name="connsiteY514" fmla="*/ 339090 h 396335"/>
              <a:gd name="connsiteX515" fmla="*/ 4946427 w 6831234"/>
              <a:gd name="connsiteY515" fmla="*/ 342234 h 396335"/>
              <a:gd name="connsiteX516" fmla="*/ 4946332 w 6831234"/>
              <a:gd name="connsiteY516" fmla="*/ 346425 h 396335"/>
              <a:gd name="connsiteX517" fmla="*/ 4942141 w 6831234"/>
              <a:gd name="connsiteY517" fmla="*/ 353473 h 396335"/>
              <a:gd name="connsiteX518" fmla="*/ 4938712 w 6831234"/>
              <a:gd name="connsiteY518" fmla="*/ 361855 h 396335"/>
              <a:gd name="connsiteX519" fmla="*/ 4937665 w 6831234"/>
              <a:gd name="connsiteY519" fmla="*/ 362046 h 396335"/>
              <a:gd name="connsiteX520" fmla="*/ 4936236 w 6831234"/>
              <a:gd name="connsiteY520" fmla="*/ 362331 h 396335"/>
              <a:gd name="connsiteX521" fmla="*/ 4932902 w 6831234"/>
              <a:gd name="connsiteY521" fmla="*/ 360807 h 396335"/>
              <a:gd name="connsiteX522" fmla="*/ 4929473 w 6831234"/>
              <a:gd name="connsiteY522" fmla="*/ 359283 h 396335"/>
              <a:gd name="connsiteX523" fmla="*/ 4926615 w 6831234"/>
              <a:gd name="connsiteY523" fmla="*/ 361284 h 396335"/>
              <a:gd name="connsiteX524" fmla="*/ 4923282 w 6831234"/>
              <a:gd name="connsiteY524" fmla="*/ 363093 h 396335"/>
              <a:gd name="connsiteX525" fmla="*/ 4921472 w 6831234"/>
              <a:gd name="connsiteY525" fmla="*/ 362236 h 396335"/>
              <a:gd name="connsiteX526" fmla="*/ 4919281 w 6831234"/>
              <a:gd name="connsiteY526" fmla="*/ 360426 h 396335"/>
              <a:gd name="connsiteX527" fmla="*/ 4906137 w 6831234"/>
              <a:gd name="connsiteY527" fmla="*/ 334423 h 396335"/>
              <a:gd name="connsiteX528" fmla="*/ 4902136 w 6831234"/>
              <a:gd name="connsiteY528" fmla="*/ 303848 h 396335"/>
              <a:gd name="connsiteX529" fmla="*/ 4906518 w 6831234"/>
              <a:gd name="connsiteY529" fmla="*/ 262795 h 396335"/>
              <a:gd name="connsiteX530" fmla="*/ 4917472 w 6831234"/>
              <a:gd name="connsiteY530" fmla="*/ 224600 h 396335"/>
              <a:gd name="connsiteX531" fmla="*/ 4917472 w 6831234"/>
              <a:gd name="connsiteY531" fmla="*/ 222790 h 396335"/>
              <a:gd name="connsiteX532" fmla="*/ 4914233 w 6831234"/>
              <a:gd name="connsiteY532" fmla="*/ 222314 h 396335"/>
              <a:gd name="connsiteX533" fmla="*/ 4910899 w 6831234"/>
              <a:gd name="connsiteY533" fmla="*/ 222790 h 396335"/>
              <a:gd name="connsiteX534" fmla="*/ 4860417 w 6831234"/>
              <a:gd name="connsiteY534" fmla="*/ 238316 h 396335"/>
              <a:gd name="connsiteX535" fmla="*/ 4837938 w 6831234"/>
              <a:gd name="connsiteY535" fmla="*/ 246126 h 396335"/>
              <a:gd name="connsiteX536" fmla="*/ 4811077 w 6831234"/>
              <a:gd name="connsiteY536" fmla="*/ 253556 h 396335"/>
              <a:gd name="connsiteX537" fmla="*/ 4803267 w 6831234"/>
              <a:gd name="connsiteY537" fmla="*/ 256128 h 396335"/>
              <a:gd name="connsiteX538" fmla="*/ 4797266 w 6831234"/>
              <a:gd name="connsiteY538" fmla="*/ 259938 h 396335"/>
              <a:gd name="connsiteX539" fmla="*/ 4796028 w 6831234"/>
              <a:gd name="connsiteY539" fmla="*/ 259747 h 396335"/>
              <a:gd name="connsiteX540" fmla="*/ 4795647 w 6831234"/>
              <a:gd name="connsiteY540" fmla="*/ 259080 h 396335"/>
              <a:gd name="connsiteX541" fmla="*/ 4744021 w 6831234"/>
              <a:gd name="connsiteY541" fmla="*/ 275463 h 396335"/>
              <a:gd name="connsiteX542" fmla="*/ 4740116 w 6831234"/>
              <a:gd name="connsiteY542" fmla="*/ 276606 h 396335"/>
              <a:gd name="connsiteX543" fmla="*/ 4736782 w 6831234"/>
              <a:gd name="connsiteY543" fmla="*/ 277368 h 396335"/>
              <a:gd name="connsiteX544" fmla="*/ 4732591 w 6831234"/>
              <a:gd name="connsiteY544" fmla="*/ 276987 h 396335"/>
              <a:gd name="connsiteX545" fmla="*/ 4728400 w 6831234"/>
              <a:gd name="connsiteY545" fmla="*/ 276130 h 396335"/>
              <a:gd name="connsiteX546" fmla="*/ 4726876 w 6831234"/>
              <a:gd name="connsiteY546" fmla="*/ 276987 h 396335"/>
              <a:gd name="connsiteX547" fmla="*/ 4725162 w 6831234"/>
              <a:gd name="connsiteY547" fmla="*/ 278511 h 396335"/>
              <a:gd name="connsiteX548" fmla="*/ 4723161 w 6831234"/>
              <a:gd name="connsiteY548" fmla="*/ 275844 h 396335"/>
              <a:gd name="connsiteX549" fmla="*/ 4721828 w 6831234"/>
              <a:gd name="connsiteY549" fmla="*/ 273177 h 396335"/>
              <a:gd name="connsiteX550" fmla="*/ 4746974 w 6831234"/>
              <a:gd name="connsiteY550" fmla="*/ 250889 h 396335"/>
              <a:gd name="connsiteX551" fmla="*/ 4777359 w 6831234"/>
              <a:gd name="connsiteY551" fmla="*/ 234887 h 396335"/>
              <a:gd name="connsiteX552" fmla="*/ 4841176 w 6831234"/>
              <a:gd name="connsiteY552" fmla="*/ 209455 h 396335"/>
              <a:gd name="connsiteX553" fmla="*/ 4882134 w 6831234"/>
              <a:gd name="connsiteY553" fmla="*/ 197644 h 396335"/>
              <a:gd name="connsiteX554" fmla="*/ 4948618 w 6831234"/>
              <a:gd name="connsiteY554" fmla="*/ 181166 h 396335"/>
              <a:gd name="connsiteX555" fmla="*/ 5023199 w 6831234"/>
              <a:gd name="connsiteY555" fmla="*/ 170879 h 396335"/>
              <a:gd name="connsiteX556" fmla="*/ 1934813 w 6831234"/>
              <a:gd name="connsiteY556" fmla="*/ 162592 h 396335"/>
              <a:gd name="connsiteX557" fmla="*/ 1917953 w 6831234"/>
              <a:gd name="connsiteY557" fmla="*/ 186309 h 396335"/>
              <a:gd name="connsiteX558" fmla="*/ 1900618 w 6831234"/>
              <a:gd name="connsiteY558" fmla="*/ 215646 h 396335"/>
              <a:gd name="connsiteX559" fmla="*/ 1901761 w 6831234"/>
              <a:gd name="connsiteY559" fmla="*/ 218503 h 396335"/>
              <a:gd name="connsiteX560" fmla="*/ 1905761 w 6831234"/>
              <a:gd name="connsiteY560" fmla="*/ 218884 h 396335"/>
              <a:gd name="connsiteX561" fmla="*/ 1932812 w 6831234"/>
              <a:gd name="connsiteY561" fmla="*/ 206026 h 396335"/>
              <a:gd name="connsiteX562" fmla="*/ 1959387 w 6831234"/>
              <a:gd name="connsiteY562" fmla="*/ 184975 h 396335"/>
              <a:gd name="connsiteX563" fmla="*/ 1949862 w 6831234"/>
              <a:gd name="connsiteY563" fmla="*/ 175546 h 396335"/>
              <a:gd name="connsiteX564" fmla="*/ 1934813 w 6831234"/>
              <a:gd name="connsiteY564" fmla="*/ 162592 h 396335"/>
              <a:gd name="connsiteX565" fmla="*/ 4313205 w 6831234"/>
              <a:gd name="connsiteY565" fmla="*/ 154495 h 396335"/>
              <a:gd name="connsiteX566" fmla="*/ 4290440 w 6831234"/>
              <a:gd name="connsiteY566" fmla="*/ 185261 h 396335"/>
              <a:gd name="connsiteX567" fmla="*/ 4271867 w 6831234"/>
              <a:gd name="connsiteY567" fmla="*/ 222884 h 396335"/>
              <a:gd name="connsiteX568" fmla="*/ 4274438 w 6831234"/>
              <a:gd name="connsiteY568" fmla="*/ 224313 h 396335"/>
              <a:gd name="connsiteX569" fmla="*/ 4276724 w 6831234"/>
              <a:gd name="connsiteY569" fmla="*/ 225171 h 396335"/>
              <a:gd name="connsiteX570" fmla="*/ 4315872 w 6831234"/>
              <a:gd name="connsiteY570" fmla="*/ 200977 h 396335"/>
              <a:gd name="connsiteX571" fmla="*/ 4345114 w 6831234"/>
              <a:gd name="connsiteY571" fmla="*/ 167068 h 396335"/>
              <a:gd name="connsiteX572" fmla="*/ 4327112 w 6831234"/>
              <a:gd name="connsiteY572" fmla="*/ 159162 h 396335"/>
              <a:gd name="connsiteX573" fmla="*/ 4313205 w 6831234"/>
              <a:gd name="connsiteY573" fmla="*/ 154495 h 396335"/>
              <a:gd name="connsiteX574" fmla="*/ 5924073 w 6831234"/>
              <a:gd name="connsiteY574" fmla="*/ 147161 h 396335"/>
              <a:gd name="connsiteX575" fmla="*/ 5939504 w 6831234"/>
              <a:gd name="connsiteY575" fmla="*/ 151352 h 396335"/>
              <a:gd name="connsiteX576" fmla="*/ 5953029 w 6831234"/>
              <a:gd name="connsiteY576" fmla="*/ 157162 h 396335"/>
              <a:gd name="connsiteX577" fmla="*/ 5948933 w 6831234"/>
              <a:gd name="connsiteY577" fmla="*/ 159353 h 396335"/>
              <a:gd name="connsiteX578" fmla="*/ 5944647 w 6831234"/>
              <a:gd name="connsiteY578" fmla="*/ 159353 h 396335"/>
              <a:gd name="connsiteX579" fmla="*/ 5944647 w 6831234"/>
              <a:gd name="connsiteY579" fmla="*/ 160877 h 396335"/>
              <a:gd name="connsiteX580" fmla="*/ 5944647 w 6831234"/>
              <a:gd name="connsiteY580" fmla="*/ 162782 h 396335"/>
              <a:gd name="connsiteX581" fmla="*/ 5942266 w 6831234"/>
              <a:gd name="connsiteY581" fmla="*/ 164116 h 396335"/>
              <a:gd name="connsiteX582" fmla="*/ 5939885 w 6831234"/>
              <a:gd name="connsiteY582" fmla="*/ 165925 h 396335"/>
              <a:gd name="connsiteX583" fmla="*/ 5832348 w 6831234"/>
              <a:gd name="connsiteY583" fmla="*/ 186118 h 396335"/>
              <a:gd name="connsiteX584" fmla="*/ 5762911 w 6831234"/>
              <a:gd name="connsiteY584" fmla="*/ 200596 h 396335"/>
              <a:gd name="connsiteX585" fmla="*/ 5693568 w 6831234"/>
              <a:gd name="connsiteY585" fmla="*/ 216408 h 396335"/>
              <a:gd name="connsiteX586" fmla="*/ 5650230 w 6831234"/>
              <a:gd name="connsiteY586" fmla="*/ 226885 h 396335"/>
              <a:gd name="connsiteX587" fmla="*/ 5599747 w 6831234"/>
              <a:gd name="connsiteY587" fmla="*/ 236506 h 396335"/>
              <a:gd name="connsiteX588" fmla="*/ 5592127 w 6831234"/>
              <a:gd name="connsiteY588" fmla="*/ 235744 h 396335"/>
              <a:gd name="connsiteX589" fmla="*/ 5584793 w 6831234"/>
              <a:gd name="connsiteY589" fmla="*/ 234696 h 396335"/>
              <a:gd name="connsiteX590" fmla="*/ 5580602 w 6831234"/>
              <a:gd name="connsiteY590" fmla="*/ 236982 h 396335"/>
              <a:gd name="connsiteX591" fmla="*/ 5576887 w 6831234"/>
              <a:gd name="connsiteY591" fmla="*/ 233648 h 396335"/>
              <a:gd name="connsiteX592" fmla="*/ 5582507 w 6831234"/>
              <a:gd name="connsiteY592" fmla="*/ 225361 h 396335"/>
              <a:gd name="connsiteX593" fmla="*/ 5590412 w 6831234"/>
              <a:gd name="connsiteY593" fmla="*/ 218980 h 396335"/>
              <a:gd name="connsiteX594" fmla="*/ 5606414 w 6831234"/>
              <a:gd name="connsiteY594" fmla="*/ 211455 h 396335"/>
              <a:gd name="connsiteX595" fmla="*/ 5622607 w 6831234"/>
              <a:gd name="connsiteY595" fmla="*/ 204406 h 396335"/>
              <a:gd name="connsiteX596" fmla="*/ 5678042 w 6831234"/>
              <a:gd name="connsiteY596" fmla="*/ 186118 h 396335"/>
              <a:gd name="connsiteX597" fmla="*/ 5735192 w 6831234"/>
              <a:gd name="connsiteY597" fmla="*/ 172783 h 396335"/>
              <a:gd name="connsiteX598" fmla="*/ 5795010 w 6831234"/>
              <a:gd name="connsiteY598" fmla="*/ 161163 h 396335"/>
              <a:gd name="connsiteX599" fmla="*/ 5858351 w 6831234"/>
              <a:gd name="connsiteY599" fmla="*/ 151162 h 396335"/>
              <a:gd name="connsiteX600" fmla="*/ 5924073 w 6831234"/>
              <a:gd name="connsiteY600" fmla="*/ 147161 h 396335"/>
              <a:gd name="connsiteX601" fmla="*/ 3579781 w 6831234"/>
              <a:gd name="connsiteY601" fmla="*/ 144113 h 396335"/>
              <a:gd name="connsiteX602" fmla="*/ 3590639 w 6831234"/>
              <a:gd name="connsiteY602" fmla="*/ 147923 h 396335"/>
              <a:gd name="connsiteX603" fmla="*/ 3600355 w 6831234"/>
              <a:gd name="connsiteY603" fmla="*/ 155067 h 396335"/>
              <a:gd name="connsiteX604" fmla="*/ 3609594 w 6831234"/>
              <a:gd name="connsiteY604" fmla="*/ 161448 h 396335"/>
              <a:gd name="connsiteX605" fmla="*/ 3610261 w 6831234"/>
              <a:gd name="connsiteY605" fmla="*/ 173450 h 396335"/>
              <a:gd name="connsiteX606" fmla="*/ 3614071 w 6831234"/>
              <a:gd name="connsiteY606" fmla="*/ 180022 h 396335"/>
              <a:gd name="connsiteX607" fmla="*/ 3614737 w 6831234"/>
              <a:gd name="connsiteY607" fmla="*/ 188023 h 396335"/>
              <a:gd name="connsiteX608" fmla="*/ 3614261 w 6831234"/>
              <a:gd name="connsiteY608" fmla="*/ 191166 h 396335"/>
              <a:gd name="connsiteX609" fmla="*/ 3613118 w 6831234"/>
              <a:gd name="connsiteY609" fmla="*/ 194310 h 396335"/>
              <a:gd name="connsiteX610" fmla="*/ 3612261 w 6831234"/>
              <a:gd name="connsiteY610" fmla="*/ 199263 h 396335"/>
              <a:gd name="connsiteX611" fmla="*/ 3610927 w 6831234"/>
              <a:gd name="connsiteY611" fmla="*/ 203644 h 396335"/>
              <a:gd name="connsiteX612" fmla="*/ 3610356 w 6831234"/>
              <a:gd name="connsiteY612" fmla="*/ 215836 h 396335"/>
              <a:gd name="connsiteX613" fmla="*/ 3609880 w 6831234"/>
              <a:gd name="connsiteY613" fmla="*/ 228028 h 396335"/>
              <a:gd name="connsiteX614" fmla="*/ 3607308 w 6831234"/>
              <a:gd name="connsiteY614" fmla="*/ 231648 h 396335"/>
              <a:gd name="connsiteX615" fmla="*/ 3603879 w 6831234"/>
              <a:gd name="connsiteY615" fmla="*/ 236029 h 396335"/>
              <a:gd name="connsiteX616" fmla="*/ 3601498 w 6831234"/>
              <a:gd name="connsiteY616" fmla="*/ 233743 h 396335"/>
              <a:gd name="connsiteX617" fmla="*/ 3598640 w 6831234"/>
              <a:gd name="connsiteY617" fmla="*/ 232219 h 396335"/>
              <a:gd name="connsiteX618" fmla="*/ 3595211 w 6831234"/>
              <a:gd name="connsiteY618" fmla="*/ 233743 h 396335"/>
              <a:gd name="connsiteX619" fmla="*/ 3591115 w 6831234"/>
              <a:gd name="connsiteY619" fmla="*/ 234981 h 396335"/>
              <a:gd name="connsiteX620" fmla="*/ 3568065 w 6831234"/>
              <a:gd name="connsiteY620" fmla="*/ 206787 h 396335"/>
              <a:gd name="connsiteX621" fmla="*/ 3560254 w 6831234"/>
              <a:gd name="connsiteY621" fmla="*/ 169068 h 396335"/>
              <a:gd name="connsiteX622" fmla="*/ 3561397 w 6831234"/>
              <a:gd name="connsiteY622" fmla="*/ 160305 h 396335"/>
              <a:gd name="connsiteX623" fmla="*/ 3562636 w 6831234"/>
              <a:gd name="connsiteY623" fmla="*/ 147351 h 396335"/>
              <a:gd name="connsiteX624" fmla="*/ 3566160 w 6831234"/>
              <a:gd name="connsiteY624" fmla="*/ 145542 h 396335"/>
              <a:gd name="connsiteX625" fmla="*/ 3569970 w 6831234"/>
              <a:gd name="connsiteY625" fmla="*/ 144684 h 396335"/>
              <a:gd name="connsiteX626" fmla="*/ 3575304 w 6831234"/>
              <a:gd name="connsiteY626" fmla="*/ 144303 h 396335"/>
              <a:gd name="connsiteX627" fmla="*/ 3579781 w 6831234"/>
              <a:gd name="connsiteY627" fmla="*/ 144113 h 396335"/>
              <a:gd name="connsiteX628" fmla="*/ 4566761 w 6831234"/>
              <a:gd name="connsiteY628" fmla="*/ 111442 h 396335"/>
              <a:gd name="connsiteX629" fmla="*/ 4574095 w 6831234"/>
              <a:gd name="connsiteY629" fmla="*/ 112871 h 396335"/>
              <a:gd name="connsiteX630" fmla="*/ 4583810 w 6831234"/>
              <a:gd name="connsiteY630" fmla="*/ 115347 h 396335"/>
              <a:gd name="connsiteX631" fmla="*/ 4578096 w 6831234"/>
              <a:gd name="connsiteY631" fmla="*/ 120396 h 396335"/>
              <a:gd name="connsiteX632" fmla="*/ 4569713 w 6831234"/>
              <a:gd name="connsiteY632" fmla="*/ 123158 h 396335"/>
              <a:gd name="connsiteX633" fmla="*/ 4543710 w 6831234"/>
              <a:gd name="connsiteY633" fmla="*/ 130587 h 396335"/>
              <a:gd name="connsiteX634" fmla="*/ 4523517 w 6831234"/>
              <a:gd name="connsiteY634" fmla="*/ 134683 h 396335"/>
              <a:gd name="connsiteX635" fmla="*/ 4509611 w 6831234"/>
              <a:gd name="connsiteY635" fmla="*/ 140017 h 396335"/>
              <a:gd name="connsiteX636" fmla="*/ 4499705 w 6831234"/>
              <a:gd name="connsiteY636" fmla="*/ 143827 h 396335"/>
              <a:gd name="connsiteX637" fmla="*/ 4494847 w 6831234"/>
              <a:gd name="connsiteY637" fmla="*/ 143827 h 396335"/>
              <a:gd name="connsiteX638" fmla="*/ 4525327 w 6831234"/>
              <a:gd name="connsiteY638" fmla="*/ 121634 h 396335"/>
              <a:gd name="connsiteX639" fmla="*/ 4566761 w 6831234"/>
              <a:gd name="connsiteY639" fmla="*/ 111442 h 396335"/>
              <a:gd name="connsiteX640" fmla="*/ 4893182 w 6831234"/>
              <a:gd name="connsiteY640" fmla="*/ 108300 h 396335"/>
              <a:gd name="connsiteX641" fmla="*/ 4898707 w 6831234"/>
              <a:gd name="connsiteY641" fmla="*/ 108966 h 396335"/>
              <a:gd name="connsiteX642" fmla="*/ 4907756 w 6831234"/>
              <a:gd name="connsiteY642" fmla="*/ 109157 h 396335"/>
              <a:gd name="connsiteX643" fmla="*/ 4921377 w 6831234"/>
              <a:gd name="connsiteY643" fmla="*/ 110014 h 396335"/>
              <a:gd name="connsiteX644" fmla="*/ 4925187 w 6831234"/>
              <a:gd name="connsiteY644" fmla="*/ 111729 h 396335"/>
              <a:gd name="connsiteX645" fmla="*/ 4926997 w 6831234"/>
              <a:gd name="connsiteY645" fmla="*/ 112681 h 396335"/>
              <a:gd name="connsiteX646" fmla="*/ 4928140 w 6831234"/>
              <a:gd name="connsiteY646" fmla="*/ 112395 h 396335"/>
              <a:gd name="connsiteX647" fmla="*/ 4928996 w 6831234"/>
              <a:gd name="connsiteY647" fmla="*/ 112205 h 396335"/>
              <a:gd name="connsiteX648" fmla="*/ 4938331 w 6831234"/>
              <a:gd name="connsiteY648" fmla="*/ 115348 h 396335"/>
              <a:gd name="connsiteX649" fmla="*/ 4952237 w 6831234"/>
              <a:gd name="connsiteY649" fmla="*/ 120206 h 396335"/>
              <a:gd name="connsiteX650" fmla="*/ 4953380 w 6831234"/>
              <a:gd name="connsiteY650" fmla="*/ 121539 h 396335"/>
              <a:gd name="connsiteX651" fmla="*/ 4953762 w 6831234"/>
              <a:gd name="connsiteY651" fmla="*/ 123825 h 396335"/>
              <a:gd name="connsiteX652" fmla="*/ 4942427 w 6831234"/>
              <a:gd name="connsiteY652" fmla="*/ 130969 h 396335"/>
              <a:gd name="connsiteX653" fmla="*/ 4929378 w 6831234"/>
              <a:gd name="connsiteY653" fmla="*/ 132493 h 396335"/>
              <a:gd name="connsiteX654" fmla="*/ 4923186 w 6831234"/>
              <a:gd name="connsiteY654" fmla="*/ 132017 h 396335"/>
              <a:gd name="connsiteX655" fmla="*/ 4916423 w 6831234"/>
              <a:gd name="connsiteY655" fmla="*/ 131541 h 396335"/>
              <a:gd name="connsiteX656" fmla="*/ 4911471 w 6831234"/>
              <a:gd name="connsiteY656" fmla="*/ 131731 h 396335"/>
              <a:gd name="connsiteX657" fmla="*/ 4906041 w 6831234"/>
              <a:gd name="connsiteY657" fmla="*/ 131922 h 396335"/>
              <a:gd name="connsiteX658" fmla="*/ 4894992 w 6831234"/>
              <a:gd name="connsiteY658" fmla="*/ 130779 h 396335"/>
              <a:gd name="connsiteX659" fmla="*/ 4877086 w 6831234"/>
              <a:gd name="connsiteY659" fmla="*/ 127635 h 396335"/>
              <a:gd name="connsiteX660" fmla="*/ 4872704 w 6831234"/>
              <a:gd name="connsiteY660" fmla="*/ 125445 h 396335"/>
              <a:gd name="connsiteX661" fmla="*/ 4868608 w 6831234"/>
              <a:gd name="connsiteY661" fmla="*/ 123921 h 396335"/>
              <a:gd name="connsiteX662" fmla="*/ 4865655 w 6831234"/>
              <a:gd name="connsiteY662" fmla="*/ 124587 h 396335"/>
              <a:gd name="connsiteX663" fmla="*/ 4861369 w 6831234"/>
              <a:gd name="connsiteY663" fmla="*/ 125540 h 396335"/>
              <a:gd name="connsiteX664" fmla="*/ 4860702 w 6831234"/>
              <a:gd name="connsiteY664" fmla="*/ 124397 h 396335"/>
              <a:gd name="connsiteX665" fmla="*/ 4860036 w 6831234"/>
              <a:gd name="connsiteY665" fmla="*/ 122397 h 396335"/>
              <a:gd name="connsiteX666" fmla="*/ 4871275 w 6831234"/>
              <a:gd name="connsiteY666" fmla="*/ 114396 h 396335"/>
              <a:gd name="connsiteX667" fmla="*/ 4887182 w 6831234"/>
              <a:gd name="connsiteY667" fmla="*/ 108966 h 396335"/>
              <a:gd name="connsiteX668" fmla="*/ 4893182 w 6831234"/>
              <a:gd name="connsiteY668" fmla="*/ 108300 h 396335"/>
              <a:gd name="connsiteX669" fmla="*/ 1029843 w 6831234"/>
              <a:gd name="connsiteY669" fmla="*/ 106871 h 396335"/>
              <a:gd name="connsiteX670" fmla="*/ 1015364 w 6831234"/>
              <a:gd name="connsiteY670" fmla="*/ 130874 h 396335"/>
              <a:gd name="connsiteX671" fmla="*/ 1006125 w 6831234"/>
              <a:gd name="connsiteY671" fmla="*/ 167831 h 396335"/>
              <a:gd name="connsiteX672" fmla="*/ 1006507 w 6831234"/>
              <a:gd name="connsiteY672" fmla="*/ 175641 h 396335"/>
              <a:gd name="connsiteX673" fmla="*/ 1012983 w 6831234"/>
              <a:gd name="connsiteY673" fmla="*/ 187262 h 396335"/>
              <a:gd name="connsiteX674" fmla="*/ 1037748 w 6831234"/>
              <a:gd name="connsiteY674" fmla="*/ 161830 h 396335"/>
              <a:gd name="connsiteX675" fmla="*/ 1053559 w 6831234"/>
              <a:gd name="connsiteY675" fmla="*/ 130016 h 396335"/>
              <a:gd name="connsiteX676" fmla="*/ 1043368 w 6831234"/>
              <a:gd name="connsiteY676" fmla="*/ 117348 h 396335"/>
              <a:gd name="connsiteX677" fmla="*/ 1029843 w 6831234"/>
              <a:gd name="connsiteY677" fmla="*/ 106871 h 396335"/>
              <a:gd name="connsiteX678" fmla="*/ 2562606 w 6831234"/>
              <a:gd name="connsiteY678" fmla="*/ 103823 h 396335"/>
              <a:gd name="connsiteX679" fmla="*/ 2563939 w 6831234"/>
              <a:gd name="connsiteY679" fmla="*/ 103823 h 396335"/>
              <a:gd name="connsiteX680" fmla="*/ 2563082 w 6831234"/>
              <a:gd name="connsiteY680" fmla="*/ 106585 h 396335"/>
              <a:gd name="connsiteX681" fmla="*/ 2561653 w 6831234"/>
              <a:gd name="connsiteY681" fmla="*/ 105918 h 396335"/>
              <a:gd name="connsiteX682" fmla="*/ 5315712 w 6831234"/>
              <a:gd name="connsiteY682" fmla="*/ 98488 h 396335"/>
              <a:gd name="connsiteX683" fmla="*/ 5293138 w 6831234"/>
              <a:gd name="connsiteY683" fmla="*/ 123920 h 396335"/>
              <a:gd name="connsiteX684" fmla="*/ 5281326 w 6831234"/>
              <a:gd name="connsiteY684" fmla="*/ 167830 h 396335"/>
              <a:gd name="connsiteX685" fmla="*/ 5283231 w 6831234"/>
              <a:gd name="connsiteY685" fmla="*/ 178022 h 396335"/>
              <a:gd name="connsiteX686" fmla="*/ 5287994 w 6831234"/>
              <a:gd name="connsiteY686" fmla="*/ 187166 h 396335"/>
              <a:gd name="connsiteX687" fmla="*/ 5317140 w 6831234"/>
              <a:gd name="connsiteY687" fmla="*/ 157639 h 396335"/>
              <a:gd name="connsiteX688" fmla="*/ 5335905 w 6831234"/>
              <a:gd name="connsiteY688" fmla="*/ 116110 h 396335"/>
              <a:gd name="connsiteX689" fmla="*/ 5328571 w 6831234"/>
              <a:gd name="connsiteY689" fmla="*/ 105251 h 396335"/>
              <a:gd name="connsiteX690" fmla="*/ 5315712 w 6831234"/>
              <a:gd name="connsiteY690" fmla="*/ 98488 h 396335"/>
              <a:gd name="connsiteX691" fmla="*/ 4007643 w 6831234"/>
              <a:gd name="connsiteY691" fmla="*/ 98488 h 396335"/>
              <a:gd name="connsiteX692" fmla="*/ 4011739 w 6831234"/>
              <a:gd name="connsiteY692" fmla="*/ 99250 h 396335"/>
              <a:gd name="connsiteX693" fmla="*/ 4016025 w 6831234"/>
              <a:gd name="connsiteY693" fmla="*/ 99822 h 396335"/>
              <a:gd name="connsiteX694" fmla="*/ 4022502 w 6831234"/>
              <a:gd name="connsiteY694" fmla="*/ 105156 h 396335"/>
              <a:gd name="connsiteX695" fmla="*/ 4030503 w 6831234"/>
              <a:gd name="connsiteY695" fmla="*/ 109823 h 396335"/>
              <a:gd name="connsiteX696" fmla="*/ 4033361 w 6831234"/>
              <a:gd name="connsiteY696" fmla="*/ 113919 h 396335"/>
              <a:gd name="connsiteX697" fmla="*/ 4034028 w 6831234"/>
              <a:gd name="connsiteY697" fmla="*/ 118586 h 396335"/>
              <a:gd name="connsiteX698" fmla="*/ 4028313 w 6831234"/>
              <a:gd name="connsiteY698" fmla="*/ 131921 h 396335"/>
              <a:gd name="connsiteX699" fmla="*/ 4021359 w 6831234"/>
              <a:gd name="connsiteY699" fmla="*/ 146304 h 396335"/>
              <a:gd name="connsiteX700" fmla="*/ 4014501 w 6831234"/>
              <a:gd name="connsiteY700" fmla="*/ 168021 h 396335"/>
              <a:gd name="connsiteX701" fmla="*/ 4007643 w 6831234"/>
              <a:gd name="connsiteY701" fmla="*/ 189642 h 396335"/>
              <a:gd name="connsiteX702" fmla="*/ 4052125 w 6831234"/>
              <a:gd name="connsiteY702" fmla="*/ 183832 h 396335"/>
              <a:gd name="connsiteX703" fmla="*/ 4085844 w 6831234"/>
              <a:gd name="connsiteY703" fmla="*/ 180213 h 396335"/>
              <a:gd name="connsiteX704" fmla="*/ 4113180 w 6831234"/>
              <a:gd name="connsiteY704" fmla="*/ 180117 h 396335"/>
              <a:gd name="connsiteX705" fmla="*/ 4126325 w 6831234"/>
              <a:gd name="connsiteY705" fmla="*/ 180498 h 396335"/>
              <a:gd name="connsiteX706" fmla="*/ 4159282 w 6831234"/>
              <a:gd name="connsiteY706" fmla="*/ 183165 h 396335"/>
              <a:gd name="connsiteX707" fmla="*/ 4184618 w 6831234"/>
              <a:gd name="connsiteY707" fmla="*/ 194595 h 396335"/>
              <a:gd name="connsiteX708" fmla="*/ 4193381 w 6831234"/>
              <a:gd name="connsiteY708" fmla="*/ 196215 h 396335"/>
              <a:gd name="connsiteX709" fmla="*/ 4201001 w 6831234"/>
              <a:gd name="connsiteY709" fmla="*/ 202025 h 396335"/>
              <a:gd name="connsiteX710" fmla="*/ 4184046 w 6831234"/>
              <a:gd name="connsiteY710" fmla="*/ 203835 h 396335"/>
              <a:gd name="connsiteX711" fmla="*/ 4172235 w 6831234"/>
              <a:gd name="connsiteY711" fmla="*/ 205644 h 396335"/>
              <a:gd name="connsiteX712" fmla="*/ 4144137 w 6831234"/>
              <a:gd name="connsiteY712" fmla="*/ 205644 h 396335"/>
              <a:gd name="connsiteX713" fmla="*/ 4101750 w 6831234"/>
              <a:gd name="connsiteY713" fmla="*/ 210597 h 396335"/>
              <a:gd name="connsiteX714" fmla="*/ 4067460 w 6831234"/>
              <a:gd name="connsiteY714" fmla="*/ 215455 h 396335"/>
              <a:gd name="connsiteX715" fmla="*/ 4065460 w 6831234"/>
              <a:gd name="connsiteY715" fmla="*/ 215646 h 396335"/>
              <a:gd name="connsiteX716" fmla="*/ 4062793 w 6831234"/>
              <a:gd name="connsiteY716" fmla="*/ 216122 h 396335"/>
              <a:gd name="connsiteX717" fmla="*/ 3977925 w 6831234"/>
              <a:gd name="connsiteY717" fmla="*/ 227552 h 396335"/>
              <a:gd name="connsiteX718" fmla="*/ 3870483 w 6831234"/>
              <a:gd name="connsiteY718" fmla="*/ 244697 h 396335"/>
              <a:gd name="connsiteX719" fmla="*/ 3869341 w 6831234"/>
              <a:gd name="connsiteY719" fmla="*/ 244030 h 396335"/>
              <a:gd name="connsiteX720" fmla="*/ 3867531 w 6831234"/>
              <a:gd name="connsiteY720" fmla="*/ 244030 h 396335"/>
              <a:gd name="connsiteX721" fmla="*/ 3856101 w 6831234"/>
              <a:gd name="connsiteY721" fmla="*/ 245268 h 396335"/>
              <a:gd name="connsiteX722" fmla="*/ 3838956 w 6831234"/>
              <a:gd name="connsiteY722" fmla="*/ 248697 h 396335"/>
              <a:gd name="connsiteX723" fmla="*/ 3835622 w 6831234"/>
              <a:gd name="connsiteY723" fmla="*/ 250983 h 396335"/>
              <a:gd name="connsiteX724" fmla="*/ 3830955 w 6831234"/>
              <a:gd name="connsiteY724" fmla="*/ 252698 h 396335"/>
              <a:gd name="connsiteX725" fmla="*/ 3828097 w 6831234"/>
              <a:gd name="connsiteY725" fmla="*/ 251555 h 396335"/>
              <a:gd name="connsiteX726" fmla="*/ 3824954 w 6831234"/>
              <a:gd name="connsiteY726" fmla="*/ 248697 h 396335"/>
              <a:gd name="connsiteX727" fmla="*/ 3826573 w 6831234"/>
              <a:gd name="connsiteY727" fmla="*/ 241363 h 396335"/>
              <a:gd name="connsiteX728" fmla="*/ 3832574 w 6831234"/>
              <a:gd name="connsiteY728" fmla="*/ 234219 h 396335"/>
              <a:gd name="connsiteX729" fmla="*/ 3896868 w 6831234"/>
              <a:gd name="connsiteY729" fmla="*/ 212312 h 396335"/>
              <a:gd name="connsiteX730" fmla="*/ 3955732 w 6831234"/>
              <a:gd name="connsiteY730" fmla="*/ 199548 h 396335"/>
              <a:gd name="connsiteX731" fmla="*/ 3960209 w 6831234"/>
              <a:gd name="connsiteY731" fmla="*/ 196310 h 396335"/>
              <a:gd name="connsiteX732" fmla="*/ 3958971 w 6831234"/>
              <a:gd name="connsiteY732" fmla="*/ 192500 h 396335"/>
              <a:gd name="connsiteX733" fmla="*/ 3958971 w 6831234"/>
              <a:gd name="connsiteY733" fmla="*/ 165258 h 396335"/>
              <a:gd name="connsiteX734" fmla="*/ 3961066 w 6831234"/>
              <a:gd name="connsiteY734" fmla="*/ 144970 h 396335"/>
              <a:gd name="connsiteX735" fmla="*/ 3968210 w 6831234"/>
              <a:gd name="connsiteY735" fmla="*/ 112966 h 396335"/>
              <a:gd name="connsiteX736" fmla="*/ 3979068 w 6831234"/>
              <a:gd name="connsiteY736" fmla="*/ 105632 h 396335"/>
              <a:gd name="connsiteX737" fmla="*/ 3992499 w 6831234"/>
              <a:gd name="connsiteY737" fmla="*/ 102393 h 396335"/>
              <a:gd name="connsiteX738" fmla="*/ 3999452 w 6831234"/>
              <a:gd name="connsiteY738" fmla="*/ 100107 h 396335"/>
              <a:gd name="connsiteX739" fmla="*/ 4007643 w 6831234"/>
              <a:gd name="connsiteY739" fmla="*/ 98488 h 396335"/>
              <a:gd name="connsiteX740" fmla="*/ 841628 w 6831234"/>
              <a:gd name="connsiteY740" fmla="*/ 92773 h 396335"/>
              <a:gd name="connsiteX741" fmla="*/ 849343 w 6831234"/>
              <a:gd name="connsiteY741" fmla="*/ 93631 h 396335"/>
              <a:gd name="connsiteX742" fmla="*/ 853915 w 6831234"/>
              <a:gd name="connsiteY742" fmla="*/ 95726 h 396335"/>
              <a:gd name="connsiteX743" fmla="*/ 855726 w 6831234"/>
              <a:gd name="connsiteY743" fmla="*/ 101346 h 396335"/>
              <a:gd name="connsiteX744" fmla="*/ 856011 w 6831234"/>
              <a:gd name="connsiteY744" fmla="*/ 105060 h 396335"/>
              <a:gd name="connsiteX745" fmla="*/ 855917 w 6831234"/>
              <a:gd name="connsiteY745" fmla="*/ 107156 h 396335"/>
              <a:gd name="connsiteX746" fmla="*/ 852677 w 6831234"/>
              <a:gd name="connsiteY746" fmla="*/ 135921 h 396335"/>
              <a:gd name="connsiteX747" fmla="*/ 848487 w 6831234"/>
              <a:gd name="connsiteY747" fmla="*/ 173736 h 396335"/>
              <a:gd name="connsiteX748" fmla="*/ 847248 w 6831234"/>
              <a:gd name="connsiteY748" fmla="*/ 182118 h 396335"/>
              <a:gd name="connsiteX749" fmla="*/ 845439 w 6831234"/>
              <a:gd name="connsiteY749" fmla="*/ 191548 h 396335"/>
              <a:gd name="connsiteX750" fmla="*/ 845248 w 6831234"/>
              <a:gd name="connsiteY750" fmla="*/ 204311 h 396335"/>
              <a:gd name="connsiteX751" fmla="*/ 842295 w 6831234"/>
              <a:gd name="connsiteY751" fmla="*/ 219170 h 396335"/>
              <a:gd name="connsiteX752" fmla="*/ 838866 w 6831234"/>
              <a:gd name="connsiteY752" fmla="*/ 246888 h 396335"/>
              <a:gd name="connsiteX753" fmla="*/ 827912 w 6831234"/>
              <a:gd name="connsiteY753" fmla="*/ 265652 h 396335"/>
              <a:gd name="connsiteX754" fmla="*/ 825436 w 6831234"/>
              <a:gd name="connsiteY754" fmla="*/ 267271 h 396335"/>
              <a:gd name="connsiteX755" fmla="*/ 823054 w 6831234"/>
              <a:gd name="connsiteY755" fmla="*/ 267748 h 396335"/>
              <a:gd name="connsiteX756" fmla="*/ 795337 w 6831234"/>
              <a:gd name="connsiteY756" fmla="*/ 232791 h 396335"/>
              <a:gd name="connsiteX757" fmla="*/ 792384 w 6831234"/>
              <a:gd name="connsiteY757" fmla="*/ 184023 h 396335"/>
              <a:gd name="connsiteX758" fmla="*/ 792384 w 6831234"/>
              <a:gd name="connsiteY758" fmla="*/ 180784 h 396335"/>
              <a:gd name="connsiteX759" fmla="*/ 790193 w 6831234"/>
              <a:gd name="connsiteY759" fmla="*/ 179832 h 396335"/>
              <a:gd name="connsiteX760" fmla="*/ 744854 w 6831234"/>
              <a:gd name="connsiteY760" fmla="*/ 201168 h 396335"/>
              <a:gd name="connsiteX761" fmla="*/ 735234 w 6831234"/>
              <a:gd name="connsiteY761" fmla="*/ 198977 h 396335"/>
              <a:gd name="connsiteX762" fmla="*/ 725233 w 6831234"/>
              <a:gd name="connsiteY762" fmla="*/ 196786 h 396335"/>
              <a:gd name="connsiteX763" fmla="*/ 723232 w 6831234"/>
              <a:gd name="connsiteY763" fmla="*/ 196977 h 396335"/>
              <a:gd name="connsiteX764" fmla="*/ 722089 w 6831234"/>
              <a:gd name="connsiteY764" fmla="*/ 197643 h 396335"/>
              <a:gd name="connsiteX765" fmla="*/ 721899 w 6831234"/>
              <a:gd name="connsiteY765" fmla="*/ 194215 h 396335"/>
              <a:gd name="connsiteX766" fmla="*/ 721708 w 6831234"/>
              <a:gd name="connsiteY766" fmla="*/ 189547 h 396335"/>
              <a:gd name="connsiteX767" fmla="*/ 757428 w 6831234"/>
              <a:gd name="connsiteY767" fmla="*/ 167164 h 396335"/>
              <a:gd name="connsiteX768" fmla="*/ 795051 w 6831234"/>
              <a:gd name="connsiteY768" fmla="*/ 152114 h 396335"/>
              <a:gd name="connsiteX769" fmla="*/ 798957 w 6831234"/>
              <a:gd name="connsiteY769" fmla="*/ 127158 h 396335"/>
              <a:gd name="connsiteX770" fmla="*/ 802385 w 6831234"/>
              <a:gd name="connsiteY770" fmla="*/ 101441 h 396335"/>
              <a:gd name="connsiteX771" fmla="*/ 813243 w 6831234"/>
              <a:gd name="connsiteY771" fmla="*/ 100393 h 396335"/>
              <a:gd name="connsiteX772" fmla="*/ 823817 w 6831234"/>
              <a:gd name="connsiteY772" fmla="*/ 98679 h 396335"/>
              <a:gd name="connsiteX773" fmla="*/ 834103 w 6831234"/>
              <a:gd name="connsiteY773" fmla="*/ 95345 h 396335"/>
              <a:gd name="connsiteX774" fmla="*/ 841628 w 6831234"/>
              <a:gd name="connsiteY774" fmla="*/ 92773 h 396335"/>
              <a:gd name="connsiteX775" fmla="*/ 2301049 w 6831234"/>
              <a:gd name="connsiteY775" fmla="*/ 89821 h 396335"/>
              <a:gd name="connsiteX776" fmla="*/ 2322861 w 6831234"/>
              <a:gd name="connsiteY776" fmla="*/ 90964 h 396335"/>
              <a:gd name="connsiteX777" fmla="*/ 2339435 w 6831234"/>
              <a:gd name="connsiteY777" fmla="*/ 92679 h 396335"/>
              <a:gd name="connsiteX778" fmla="*/ 2351532 w 6831234"/>
              <a:gd name="connsiteY778" fmla="*/ 96012 h 396335"/>
              <a:gd name="connsiteX779" fmla="*/ 2351532 w 6831234"/>
              <a:gd name="connsiteY779" fmla="*/ 102394 h 396335"/>
              <a:gd name="connsiteX780" fmla="*/ 2345626 w 6831234"/>
              <a:gd name="connsiteY780" fmla="*/ 115253 h 396335"/>
              <a:gd name="connsiteX781" fmla="*/ 2341816 w 6831234"/>
              <a:gd name="connsiteY781" fmla="*/ 127254 h 396335"/>
              <a:gd name="connsiteX782" fmla="*/ 2342292 w 6831234"/>
              <a:gd name="connsiteY782" fmla="*/ 132779 h 396335"/>
              <a:gd name="connsiteX783" fmla="*/ 2358294 w 6831234"/>
              <a:gd name="connsiteY783" fmla="*/ 123063 h 396335"/>
              <a:gd name="connsiteX784" fmla="*/ 2380107 w 6831234"/>
              <a:gd name="connsiteY784" fmla="*/ 113919 h 396335"/>
              <a:gd name="connsiteX785" fmla="*/ 2382107 w 6831234"/>
              <a:gd name="connsiteY785" fmla="*/ 114681 h 396335"/>
              <a:gd name="connsiteX786" fmla="*/ 2384774 w 6831234"/>
              <a:gd name="connsiteY786" fmla="*/ 115634 h 396335"/>
              <a:gd name="connsiteX787" fmla="*/ 2389917 w 6831234"/>
              <a:gd name="connsiteY787" fmla="*/ 115253 h 396335"/>
              <a:gd name="connsiteX788" fmla="*/ 2395061 w 6831234"/>
              <a:gd name="connsiteY788" fmla="*/ 114681 h 396335"/>
              <a:gd name="connsiteX789" fmla="*/ 2407538 w 6831234"/>
              <a:gd name="connsiteY789" fmla="*/ 115253 h 396335"/>
              <a:gd name="connsiteX790" fmla="*/ 2416873 w 6831234"/>
              <a:gd name="connsiteY790" fmla="*/ 119920 h 396335"/>
              <a:gd name="connsiteX791" fmla="*/ 2416873 w 6831234"/>
              <a:gd name="connsiteY791" fmla="*/ 122587 h 396335"/>
              <a:gd name="connsiteX792" fmla="*/ 2412682 w 6831234"/>
              <a:gd name="connsiteY792" fmla="*/ 128302 h 396335"/>
              <a:gd name="connsiteX793" fmla="*/ 2410205 w 6831234"/>
              <a:gd name="connsiteY793" fmla="*/ 136113 h 396335"/>
              <a:gd name="connsiteX794" fmla="*/ 2406015 w 6831234"/>
              <a:gd name="connsiteY794" fmla="*/ 153734 h 396335"/>
              <a:gd name="connsiteX795" fmla="*/ 2402204 w 6831234"/>
              <a:gd name="connsiteY795" fmla="*/ 169355 h 396335"/>
              <a:gd name="connsiteX796" fmla="*/ 2402204 w 6831234"/>
              <a:gd name="connsiteY796" fmla="*/ 170879 h 396335"/>
              <a:gd name="connsiteX797" fmla="*/ 2402204 w 6831234"/>
              <a:gd name="connsiteY797" fmla="*/ 171831 h 396335"/>
              <a:gd name="connsiteX798" fmla="*/ 2400776 w 6831234"/>
              <a:gd name="connsiteY798" fmla="*/ 177451 h 396335"/>
              <a:gd name="connsiteX799" fmla="*/ 2399442 w 6831234"/>
              <a:gd name="connsiteY799" fmla="*/ 182404 h 396335"/>
              <a:gd name="connsiteX800" fmla="*/ 2399442 w 6831234"/>
              <a:gd name="connsiteY800" fmla="*/ 185833 h 396335"/>
              <a:gd name="connsiteX801" fmla="*/ 2414682 w 6831234"/>
              <a:gd name="connsiteY801" fmla="*/ 179451 h 396335"/>
              <a:gd name="connsiteX802" fmla="*/ 2429732 w 6831234"/>
              <a:gd name="connsiteY802" fmla="*/ 173641 h 396335"/>
              <a:gd name="connsiteX803" fmla="*/ 2437066 w 6831234"/>
              <a:gd name="connsiteY803" fmla="*/ 134493 h 396335"/>
              <a:gd name="connsiteX804" fmla="*/ 2438685 w 6831234"/>
              <a:gd name="connsiteY804" fmla="*/ 101537 h 396335"/>
              <a:gd name="connsiteX805" fmla="*/ 2453735 w 6831234"/>
              <a:gd name="connsiteY805" fmla="*/ 95345 h 396335"/>
              <a:gd name="connsiteX806" fmla="*/ 2465450 w 6831234"/>
              <a:gd name="connsiteY806" fmla="*/ 93821 h 396335"/>
              <a:gd name="connsiteX807" fmla="*/ 2466689 w 6831234"/>
              <a:gd name="connsiteY807" fmla="*/ 94488 h 396335"/>
              <a:gd name="connsiteX808" fmla="*/ 2468784 w 6831234"/>
              <a:gd name="connsiteY808" fmla="*/ 95250 h 396335"/>
              <a:gd name="connsiteX809" fmla="*/ 2478119 w 6831234"/>
              <a:gd name="connsiteY809" fmla="*/ 93726 h 396335"/>
              <a:gd name="connsiteX810" fmla="*/ 2487644 w 6831234"/>
              <a:gd name="connsiteY810" fmla="*/ 92202 h 396335"/>
              <a:gd name="connsiteX811" fmla="*/ 2490025 w 6831234"/>
              <a:gd name="connsiteY811" fmla="*/ 93250 h 396335"/>
              <a:gd name="connsiteX812" fmla="*/ 2492025 w 6831234"/>
              <a:gd name="connsiteY812" fmla="*/ 93821 h 396335"/>
              <a:gd name="connsiteX813" fmla="*/ 2493168 w 6831234"/>
              <a:gd name="connsiteY813" fmla="*/ 93250 h 396335"/>
              <a:gd name="connsiteX814" fmla="*/ 2494311 w 6831234"/>
              <a:gd name="connsiteY814" fmla="*/ 92202 h 396335"/>
              <a:gd name="connsiteX815" fmla="*/ 2498216 w 6831234"/>
              <a:gd name="connsiteY815" fmla="*/ 92202 h 396335"/>
              <a:gd name="connsiteX816" fmla="*/ 2498216 w 6831234"/>
              <a:gd name="connsiteY816" fmla="*/ 96584 h 396335"/>
              <a:gd name="connsiteX817" fmla="*/ 2496788 w 6831234"/>
              <a:gd name="connsiteY817" fmla="*/ 96298 h 396335"/>
              <a:gd name="connsiteX818" fmla="*/ 2494692 w 6831234"/>
              <a:gd name="connsiteY818" fmla="*/ 97060 h 396335"/>
              <a:gd name="connsiteX819" fmla="*/ 2496502 w 6831234"/>
              <a:gd name="connsiteY819" fmla="*/ 97917 h 396335"/>
              <a:gd name="connsiteX820" fmla="*/ 2497455 w 6831234"/>
              <a:gd name="connsiteY820" fmla="*/ 98298 h 396335"/>
              <a:gd name="connsiteX821" fmla="*/ 2498026 w 6831234"/>
              <a:gd name="connsiteY821" fmla="*/ 98013 h 396335"/>
              <a:gd name="connsiteX822" fmla="*/ 2491835 w 6831234"/>
              <a:gd name="connsiteY822" fmla="*/ 149067 h 396335"/>
              <a:gd name="connsiteX823" fmla="*/ 2480976 w 6831234"/>
              <a:gd name="connsiteY823" fmla="*/ 199930 h 396335"/>
              <a:gd name="connsiteX824" fmla="*/ 2482024 w 6831234"/>
              <a:gd name="connsiteY824" fmla="*/ 201740 h 396335"/>
              <a:gd name="connsiteX825" fmla="*/ 2480405 w 6831234"/>
              <a:gd name="connsiteY825" fmla="*/ 201549 h 396335"/>
              <a:gd name="connsiteX826" fmla="*/ 2478881 w 6831234"/>
              <a:gd name="connsiteY826" fmla="*/ 202026 h 396335"/>
              <a:gd name="connsiteX827" fmla="*/ 2480405 w 6831234"/>
              <a:gd name="connsiteY827" fmla="*/ 202788 h 396335"/>
              <a:gd name="connsiteX828" fmla="*/ 2482024 w 6831234"/>
              <a:gd name="connsiteY828" fmla="*/ 203550 h 396335"/>
              <a:gd name="connsiteX829" fmla="*/ 2478024 w 6831234"/>
              <a:gd name="connsiteY829" fmla="*/ 216885 h 396335"/>
              <a:gd name="connsiteX830" fmla="*/ 2474404 w 6831234"/>
              <a:gd name="connsiteY830" fmla="*/ 230601 h 396335"/>
              <a:gd name="connsiteX831" fmla="*/ 2473356 w 6831234"/>
              <a:gd name="connsiteY831" fmla="*/ 230124 h 396335"/>
              <a:gd name="connsiteX832" fmla="*/ 2471261 w 6831234"/>
              <a:gd name="connsiteY832" fmla="*/ 230124 h 396335"/>
              <a:gd name="connsiteX833" fmla="*/ 2468403 w 6831234"/>
              <a:gd name="connsiteY833" fmla="*/ 248603 h 396335"/>
              <a:gd name="connsiteX834" fmla="*/ 2464212 w 6831234"/>
              <a:gd name="connsiteY834" fmla="*/ 264224 h 396335"/>
              <a:gd name="connsiteX835" fmla="*/ 2464022 w 6831234"/>
              <a:gd name="connsiteY835" fmla="*/ 267272 h 396335"/>
              <a:gd name="connsiteX836" fmla="*/ 2465355 w 6831234"/>
              <a:gd name="connsiteY836" fmla="*/ 269653 h 396335"/>
              <a:gd name="connsiteX837" fmla="*/ 2464212 w 6831234"/>
              <a:gd name="connsiteY837" fmla="*/ 276321 h 396335"/>
              <a:gd name="connsiteX838" fmla="*/ 2463926 w 6831234"/>
              <a:gd name="connsiteY838" fmla="*/ 283464 h 396335"/>
              <a:gd name="connsiteX839" fmla="*/ 2459735 w 6831234"/>
              <a:gd name="connsiteY839" fmla="*/ 288322 h 396335"/>
              <a:gd name="connsiteX840" fmla="*/ 2458116 w 6831234"/>
              <a:gd name="connsiteY840" fmla="*/ 291941 h 396335"/>
              <a:gd name="connsiteX841" fmla="*/ 2458021 w 6831234"/>
              <a:gd name="connsiteY841" fmla="*/ 298514 h 396335"/>
              <a:gd name="connsiteX842" fmla="*/ 2457259 w 6831234"/>
              <a:gd name="connsiteY842" fmla="*/ 306229 h 396335"/>
              <a:gd name="connsiteX843" fmla="*/ 2456402 w 6831234"/>
              <a:gd name="connsiteY843" fmla="*/ 305086 h 396335"/>
              <a:gd name="connsiteX844" fmla="*/ 2454687 w 6831234"/>
              <a:gd name="connsiteY844" fmla="*/ 305086 h 396335"/>
              <a:gd name="connsiteX845" fmla="*/ 2453735 w 6831234"/>
              <a:gd name="connsiteY845" fmla="*/ 307086 h 396335"/>
              <a:gd name="connsiteX846" fmla="*/ 2444496 w 6831234"/>
              <a:gd name="connsiteY846" fmla="*/ 304419 h 396335"/>
              <a:gd name="connsiteX847" fmla="*/ 2434113 w 6831234"/>
              <a:gd name="connsiteY847" fmla="*/ 299181 h 396335"/>
              <a:gd name="connsiteX848" fmla="*/ 2426684 w 6831234"/>
              <a:gd name="connsiteY848" fmla="*/ 277464 h 396335"/>
              <a:gd name="connsiteX849" fmla="*/ 2423636 w 6831234"/>
              <a:gd name="connsiteY849" fmla="*/ 252984 h 396335"/>
              <a:gd name="connsiteX850" fmla="*/ 2423636 w 6831234"/>
              <a:gd name="connsiteY850" fmla="*/ 231648 h 396335"/>
              <a:gd name="connsiteX851" fmla="*/ 2424112 w 6831234"/>
              <a:gd name="connsiteY851" fmla="*/ 221742 h 396335"/>
              <a:gd name="connsiteX852" fmla="*/ 2424398 w 6831234"/>
              <a:gd name="connsiteY852" fmla="*/ 211265 h 396335"/>
              <a:gd name="connsiteX853" fmla="*/ 2424398 w 6831234"/>
              <a:gd name="connsiteY853" fmla="*/ 203931 h 396335"/>
              <a:gd name="connsiteX854" fmla="*/ 2424398 w 6831234"/>
              <a:gd name="connsiteY854" fmla="*/ 203264 h 396335"/>
              <a:gd name="connsiteX855" fmla="*/ 2423636 w 6831234"/>
              <a:gd name="connsiteY855" fmla="*/ 203645 h 396335"/>
              <a:gd name="connsiteX856" fmla="*/ 2417254 w 6831234"/>
              <a:gd name="connsiteY856" fmla="*/ 206026 h 396335"/>
              <a:gd name="connsiteX857" fmla="*/ 2407729 w 6831234"/>
              <a:gd name="connsiteY857" fmla="*/ 210217 h 396335"/>
              <a:gd name="connsiteX858" fmla="*/ 2399442 w 6831234"/>
              <a:gd name="connsiteY858" fmla="*/ 213741 h 396335"/>
              <a:gd name="connsiteX859" fmla="*/ 2389822 w 6831234"/>
              <a:gd name="connsiteY859" fmla="*/ 217266 h 396335"/>
              <a:gd name="connsiteX860" fmla="*/ 2375916 w 6831234"/>
              <a:gd name="connsiteY860" fmla="*/ 247841 h 396335"/>
              <a:gd name="connsiteX861" fmla="*/ 2358961 w 6831234"/>
              <a:gd name="connsiteY861" fmla="*/ 277178 h 396335"/>
              <a:gd name="connsiteX862" fmla="*/ 2358008 w 6831234"/>
              <a:gd name="connsiteY862" fmla="*/ 279940 h 396335"/>
              <a:gd name="connsiteX863" fmla="*/ 2356961 w 6831234"/>
              <a:gd name="connsiteY863" fmla="*/ 286131 h 396335"/>
              <a:gd name="connsiteX864" fmla="*/ 2347721 w 6831234"/>
              <a:gd name="connsiteY864" fmla="*/ 293942 h 396335"/>
              <a:gd name="connsiteX865" fmla="*/ 2340101 w 6831234"/>
              <a:gd name="connsiteY865" fmla="*/ 299276 h 396335"/>
              <a:gd name="connsiteX866" fmla="*/ 2336006 w 6831234"/>
              <a:gd name="connsiteY866" fmla="*/ 297942 h 396335"/>
              <a:gd name="connsiteX867" fmla="*/ 2331910 w 6831234"/>
              <a:gd name="connsiteY867" fmla="*/ 296514 h 396335"/>
              <a:gd name="connsiteX868" fmla="*/ 2327243 w 6831234"/>
              <a:gd name="connsiteY868" fmla="*/ 300324 h 396335"/>
              <a:gd name="connsiteX869" fmla="*/ 2324766 w 6831234"/>
              <a:gd name="connsiteY869" fmla="*/ 305181 h 396335"/>
              <a:gd name="connsiteX870" fmla="*/ 2324099 w 6831234"/>
              <a:gd name="connsiteY870" fmla="*/ 302133 h 396335"/>
              <a:gd name="connsiteX871" fmla="*/ 2323814 w 6831234"/>
              <a:gd name="connsiteY871" fmla="*/ 298800 h 396335"/>
              <a:gd name="connsiteX872" fmla="*/ 2342769 w 6831234"/>
              <a:gd name="connsiteY872" fmla="*/ 217837 h 396335"/>
              <a:gd name="connsiteX873" fmla="*/ 2362580 w 6831234"/>
              <a:gd name="connsiteY873" fmla="*/ 148209 h 396335"/>
              <a:gd name="connsiteX874" fmla="*/ 2337816 w 6831234"/>
              <a:gd name="connsiteY874" fmla="*/ 167831 h 396335"/>
              <a:gd name="connsiteX875" fmla="*/ 2327433 w 6831234"/>
              <a:gd name="connsiteY875" fmla="*/ 188214 h 396335"/>
              <a:gd name="connsiteX876" fmla="*/ 2324099 w 6831234"/>
              <a:gd name="connsiteY876" fmla="*/ 197358 h 396335"/>
              <a:gd name="connsiteX877" fmla="*/ 2319051 w 6831234"/>
              <a:gd name="connsiteY877" fmla="*/ 208026 h 396335"/>
              <a:gd name="connsiteX878" fmla="*/ 2315717 w 6831234"/>
              <a:gd name="connsiteY878" fmla="*/ 219742 h 396335"/>
              <a:gd name="connsiteX879" fmla="*/ 2308955 w 6831234"/>
              <a:gd name="connsiteY879" fmla="*/ 231744 h 396335"/>
              <a:gd name="connsiteX880" fmla="*/ 2300382 w 6831234"/>
              <a:gd name="connsiteY880" fmla="*/ 245364 h 396335"/>
              <a:gd name="connsiteX881" fmla="*/ 2293143 w 6831234"/>
              <a:gd name="connsiteY881" fmla="*/ 254127 h 396335"/>
              <a:gd name="connsiteX882" fmla="*/ 2286285 w 6831234"/>
              <a:gd name="connsiteY882" fmla="*/ 265272 h 396335"/>
              <a:gd name="connsiteX883" fmla="*/ 2279046 w 6831234"/>
              <a:gd name="connsiteY883" fmla="*/ 277749 h 396335"/>
              <a:gd name="connsiteX884" fmla="*/ 2273141 w 6831234"/>
              <a:gd name="connsiteY884" fmla="*/ 284893 h 396335"/>
              <a:gd name="connsiteX885" fmla="*/ 2272093 w 6831234"/>
              <a:gd name="connsiteY885" fmla="*/ 293370 h 396335"/>
              <a:gd name="connsiteX886" fmla="*/ 2271617 w 6831234"/>
              <a:gd name="connsiteY886" fmla="*/ 289751 h 396335"/>
              <a:gd name="connsiteX887" fmla="*/ 2270950 w 6831234"/>
              <a:gd name="connsiteY887" fmla="*/ 284893 h 396335"/>
              <a:gd name="connsiteX888" fmla="*/ 2270283 w 6831234"/>
              <a:gd name="connsiteY888" fmla="*/ 284322 h 396335"/>
              <a:gd name="connsiteX889" fmla="*/ 2269616 w 6831234"/>
              <a:gd name="connsiteY889" fmla="*/ 287941 h 396335"/>
              <a:gd name="connsiteX890" fmla="*/ 2268950 w 6831234"/>
              <a:gd name="connsiteY890" fmla="*/ 291180 h 396335"/>
              <a:gd name="connsiteX891" fmla="*/ 2266759 w 6831234"/>
              <a:gd name="connsiteY891" fmla="*/ 291180 h 396335"/>
              <a:gd name="connsiteX892" fmla="*/ 2261616 w 6831234"/>
              <a:gd name="connsiteY892" fmla="*/ 288513 h 396335"/>
              <a:gd name="connsiteX893" fmla="*/ 2256282 w 6831234"/>
              <a:gd name="connsiteY893" fmla="*/ 285846 h 396335"/>
              <a:gd name="connsiteX894" fmla="*/ 2254567 w 6831234"/>
              <a:gd name="connsiteY894" fmla="*/ 286417 h 396335"/>
              <a:gd name="connsiteX895" fmla="*/ 2252567 w 6831234"/>
              <a:gd name="connsiteY895" fmla="*/ 286608 h 396335"/>
              <a:gd name="connsiteX896" fmla="*/ 2245804 w 6831234"/>
              <a:gd name="connsiteY896" fmla="*/ 277083 h 396335"/>
              <a:gd name="connsiteX897" fmla="*/ 2244375 w 6831234"/>
              <a:gd name="connsiteY897" fmla="*/ 267177 h 396335"/>
              <a:gd name="connsiteX898" fmla="*/ 2260663 w 6831234"/>
              <a:gd name="connsiteY898" fmla="*/ 199740 h 396335"/>
              <a:gd name="connsiteX899" fmla="*/ 2276474 w 6831234"/>
              <a:gd name="connsiteY899" fmla="*/ 143447 h 396335"/>
              <a:gd name="connsiteX900" fmla="*/ 2276474 w 6831234"/>
              <a:gd name="connsiteY900" fmla="*/ 138780 h 396335"/>
              <a:gd name="connsiteX901" fmla="*/ 2276284 w 6831234"/>
              <a:gd name="connsiteY901" fmla="*/ 138113 h 396335"/>
              <a:gd name="connsiteX902" fmla="*/ 2275236 w 6831234"/>
              <a:gd name="connsiteY902" fmla="*/ 138113 h 396335"/>
              <a:gd name="connsiteX903" fmla="*/ 2267902 w 6831234"/>
              <a:gd name="connsiteY903" fmla="*/ 139732 h 396335"/>
              <a:gd name="connsiteX904" fmla="*/ 2261044 w 6831234"/>
              <a:gd name="connsiteY904" fmla="*/ 141828 h 396335"/>
              <a:gd name="connsiteX905" fmla="*/ 2252567 w 6831234"/>
              <a:gd name="connsiteY905" fmla="*/ 143637 h 396335"/>
              <a:gd name="connsiteX906" fmla="*/ 2249709 w 6831234"/>
              <a:gd name="connsiteY906" fmla="*/ 147352 h 396335"/>
              <a:gd name="connsiteX907" fmla="*/ 2247328 w 6831234"/>
              <a:gd name="connsiteY907" fmla="*/ 145352 h 396335"/>
              <a:gd name="connsiteX908" fmla="*/ 2240851 w 6831234"/>
              <a:gd name="connsiteY908" fmla="*/ 145066 h 396335"/>
              <a:gd name="connsiteX909" fmla="*/ 2229707 w 6831234"/>
              <a:gd name="connsiteY909" fmla="*/ 141542 h 396335"/>
              <a:gd name="connsiteX910" fmla="*/ 2216086 w 6831234"/>
              <a:gd name="connsiteY910" fmla="*/ 136398 h 396335"/>
              <a:gd name="connsiteX911" fmla="*/ 2213324 w 6831234"/>
              <a:gd name="connsiteY911" fmla="*/ 134398 h 396335"/>
              <a:gd name="connsiteX912" fmla="*/ 2211895 w 6831234"/>
              <a:gd name="connsiteY912" fmla="*/ 132112 h 396335"/>
              <a:gd name="connsiteX913" fmla="*/ 2215515 w 6831234"/>
              <a:gd name="connsiteY913" fmla="*/ 124397 h 396335"/>
              <a:gd name="connsiteX914" fmla="*/ 2222849 w 6831234"/>
              <a:gd name="connsiteY914" fmla="*/ 119825 h 396335"/>
              <a:gd name="connsiteX915" fmla="*/ 2253424 w 6831234"/>
              <a:gd name="connsiteY915" fmla="*/ 107728 h 396335"/>
              <a:gd name="connsiteX916" fmla="*/ 2279523 w 6831234"/>
              <a:gd name="connsiteY916" fmla="*/ 97060 h 396335"/>
              <a:gd name="connsiteX917" fmla="*/ 2281428 w 6831234"/>
              <a:gd name="connsiteY917" fmla="*/ 95250 h 396335"/>
              <a:gd name="connsiteX918" fmla="*/ 2282570 w 6831234"/>
              <a:gd name="connsiteY918" fmla="*/ 92679 h 396335"/>
              <a:gd name="connsiteX919" fmla="*/ 2287428 w 6831234"/>
              <a:gd name="connsiteY919" fmla="*/ 90678 h 396335"/>
              <a:gd name="connsiteX920" fmla="*/ 2291429 w 6831234"/>
              <a:gd name="connsiteY920" fmla="*/ 90202 h 396335"/>
              <a:gd name="connsiteX921" fmla="*/ 2301049 w 6831234"/>
              <a:gd name="connsiteY921" fmla="*/ 89821 h 396335"/>
              <a:gd name="connsiteX922" fmla="*/ 929069 w 6831234"/>
              <a:gd name="connsiteY922" fmla="*/ 86296 h 396335"/>
              <a:gd name="connsiteX923" fmla="*/ 941450 w 6831234"/>
              <a:gd name="connsiteY923" fmla="*/ 90678 h 396335"/>
              <a:gd name="connsiteX924" fmla="*/ 951070 w 6831234"/>
              <a:gd name="connsiteY924" fmla="*/ 94964 h 396335"/>
              <a:gd name="connsiteX925" fmla="*/ 948880 w 6831234"/>
              <a:gd name="connsiteY925" fmla="*/ 99631 h 396335"/>
              <a:gd name="connsiteX926" fmla="*/ 946975 w 6831234"/>
              <a:gd name="connsiteY926" fmla="*/ 105441 h 396335"/>
              <a:gd name="connsiteX927" fmla="*/ 947641 w 6831234"/>
              <a:gd name="connsiteY927" fmla="*/ 114395 h 396335"/>
              <a:gd name="connsiteX928" fmla="*/ 946498 w 6831234"/>
              <a:gd name="connsiteY928" fmla="*/ 141065 h 396335"/>
              <a:gd name="connsiteX929" fmla="*/ 942879 w 6831234"/>
              <a:gd name="connsiteY929" fmla="*/ 168021 h 396335"/>
              <a:gd name="connsiteX930" fmla="*/ 939545 w 6831234"/>
              <a:gd name="connsiteY930" fmla="*/ 194024 h 396335"/>
              <a:gd name="connsiteX931" fmla="*/ 935354 w 6831234"/>
              <a:gd name="connsiteY931" fmla="*/ 225457 h 396335"/>
              <a:gd name="connsiteX932" fmla="*/ 928591 w 6831234"/>
              <a:gd name="connsiteY932" fmla="*/ 242221 h 396335"/>
              <a:gd name="connsiteX933" fmla="*/ 918114 w 6831234"/>
              <a:gd name="connsiteY933" fmla="*/ 257270 h 396335"/>
              <a:gd name="connsiteX934" fmla="*/ 916495 w 6831234"/>
              <a:gd name="connsiteY934" fmla="*/ 257270 h 396335"/>
              <a:gd name="connsiteX935" fmla="*/ 915447 w 6831234"/>
              <a:gd name="connsiteY935" fmla="*/ 257270 h 396335"/>
              <a:gd name="connsiteX936" fmla="*/ 912113 w 6831234"/>
              <a:gd name="connsiteY936" fmla="*/ 262890 h 396335"/>
              <a:gd name="connsiteX937" fmla="*/ 906684 w 6831234"/>
              <a:gd name="connsiteY937" fmla="*/ 270319 h 396335"/>
              <a:gd name="connsiteX938" fmla="*/ 902016 w 6831234"/>
              <a:gd name="connsiteY938" fmla="*/ 268224 h 396335"/>
              <a:gd name="connsiteX939" fmla="*/ 896778 w 6831234"/>
              <a:gd name="connsiteY939" fmla="*/ 267557 h 396335"/>
              <a:gd name="connsiteX940" fmla="*/ 894016 w 6831234"/>
              <a:gd name="connsiteY940" fmla="*/ 269653 h 396335"/>
              <a:gd name="connsiteX941" fmla="*/ 884587 w 6831234"/>
              <a:gd name="connsiteY941" fmla="*/ 235267 h 396335"/>
              <a:gd name="connsiteX942" fmla="*/ 882109 w 6831234"/>
              <a:gd name="connsiteY942" fmla="*/ 195739 h 396335"/>
              <a:gd name="connsiteX943" fmla="*/ 886300 w 6831234"/>
              <a:gd name="connsiteY943" fmla="*/ 158972 h 396335"/>
              <a:gd name="connsiteX944" fmla="*/ 888586 w 6831234"/>
              <a:gd name="connsiteY944" fmla="*/ 101250 h 396335"/>
              <a:gd name="connsiteX945" fmla="*/ 888586 w 6831234"/>
              <a:gd name="connsiteY945" fmla="*/ 93726 h 396335"/>
              <a:gd name="connsiteX946" fmla="*/ 913256 w 6831234"/>
              <a:gd name="connsiteY946" fmla="*/ 88582 h 396335"/>
              <a:gd name="connsiteX947" fmla="*/ 929069 w 6831234"/>
              <a:gd name="connsiteY947" fmla="*/ 86296 h 396335"/>
              <a:gd name="connsiteX948" fmla="*/ 1473707 w 6831234"/>
              <a:gd name="connsiteY948" fmla="*/ 86201 h 396335"/>
              <a:gd name="connsiteX949" fmla="*/ 1505806 w 6831234"/>
              <a:gd name="connsiteY949" fmla="*/ 90869 h 396335"/>
              <a:gd name="connsiteX950" fmla="*/ 1534477 w 6831234"/>
              <a:gd name="connsiteY950" fmla="*/ 111062 h 396335"/>
              <a:gd name="connsiteX951" fmla="*/ 1531143 w 6831234"/>
              <a:gd name="connsiteY951" fmla="*/ 116110 h 396335"/>
              <a:gd name="connsiteX952" fmla="*/ 1525142 w 6831234"/>
              <a:gd name="connsiteY952" fmla="*/ 121253 h 396335"/>
              <a:gd name="connsiteX953" fmla="*/ 1524476 w 6831234"/>
              <a:gd name="connsiteY953" fmla="*/ 135065 h 396335"/>
              <a:gd name="connsiteX954" fmla="*/ 1520189 w 6831234"/>
              <a:gd name="connsiteY954" fmla="*/ 150114 h 396335"/>
              <a:gd name="connsiteX955" fmla="*/ 1506950 w 6831234"/>
              <a:gd name="connsiteY955" fmla="*/ 193929 h 396335"/>
              <a:gd name="connsiteX956" fmla="*/ 1489614 w 6831234"/>
              <a:gd name="connsiteY956" fmla="*/ 235934 h 396335"/>
              <a:gd name="connsiteX957" fmla="*/ 1487233 w 6831234"/>
              <a:gd name="connsiteY957" fmla="*/ 235934 h 396335"/>
              <a:gd name="connsiteX958" fmla="*/ 1484375 w 6831234"/>
              <a:gd name="connsiteY958" fmla="*/ 235934 h 396335"/>
              <a:gd name="connsiteX959" fmla="*/ 1482184 w 6831234"/>
              <a:gd name="connsiteY959" fmla="*/ 236792 h 396335"/>
              <a:gd name="connsiteX960" fmla="*/ 1481422 w 6831234"/>
              <a:gd name="connsiteY960" fmla="*/ 238887 h 396335"/>
              <a:gd name="connsiteX961" fmla="*/ 1479041 w 6831234"/>
              <a:gd name="connsiteY961" fmla="*/ 234220 h 396335"/>
              <a:gd name="connsiteX962" fmla="*/ 1475232 w 6831234"/>
              <a:gd name="connsiteY962" fmla="*/ 229076 h 396335"/>
              <a:gd name="connsiteX963" fmla="*/ 1473517 w 6831234"/>
              <a:gd name="connsiteY963" fmla="*/ 232791 h 396335"/>
              <a:gd name="connsiteX964" fmla="*/ 1472470 w 6831234"/>
              <a:gd name="connsiteY964" fmla="*/ 236601 h 396335"/>
              <a:gd name="connsiteX965" fmla="*/ 1469611 w 6831234"/>
              <a:gd name="connsiteY965" fmla="*/ 235934 h 396335"/>
              <a:gd name="connsiteX966" fmla="*/ 1467230 w 6831234"/>
              <a:gd name="connsiteY966" fmla="*/ 235839 h 396335"/>
              <a:gd name="connsiteX967" fmla="*/ 1454944 w 6831234"/>
              <a:gd name="connsiteY967" fmla="*/ 246698 h 396335"/>
              <a:gd name="connsiteX968" fmla="*/ 1453705 w 6831234"/>
              <a:gd name="connsiteY968" fmla="*/ 254984 h 396335"/>
              <a:gd name="connsiteX969" fmla="*/ 1452562 w 6831234"/>
              <a:gd name="connsiteY969" fmla="*/ 255842 h 396335"/>
              <a:gd name="connsiteX970" fmla="*/ 1451133 w 6831234"/>
              <a:gd name="connsiteY970" fmla="*/ 256127 h 396335"/>
              <a:gd name="connsiteX971" fmla="*/ 1444561 w 6831234"/>
              <a:gd name="connsiteY971" fmla="*/ 222599 h 396335"/>
              <a:gd name="connsiteX972" fmla="*/ 1443608 w 6831234"/>
              <a:gd name="connsiteY972" fmla="*/ 185833 h 396335"/>
              <a:gd name="connsiteX973" fmla="*/ 1447132 w 6831234"/>
              <a:gd name="connsiteY973" fmla="*/ 153257 h 396335"/>
              <a:gd name="connsiteX974" fmla="*/ 1450562 w 6831234"/>
              <a:gd name="connsiteY974" fmla="*/ 124492 h 396335"/>
              <a:gd name="connsiteX975" fmla="*/ 1342072 w 6831234"/>
              <a:gd name="connsiteY975" fmla="*/ 139827 h 396335"/>
              <a:gd name="connsiteX976" fmla="*/ 1340548 w 6831234"/>
              <a:gd name="connsiteY976" fmla="*/ 139160 h 396335"/>
              <a:gd name="connsiteX977" fmla="*/ 1338547 w 6831234"/>
              <a:gd name="connsiteY977" fmla="*/ 138494 h 396335"/>
              <a:gd name="connsiteX978" fmla="*/ 1334834 w 6831234"/>
              <a:gd name="connsiteY978" fmla="*/ 140208 h 396335"/>
              <a:gd name="connsiteX979" fmla="*/ 1331023 w 6831234"/>
              <a:gd name="connsiteY979" fmla="*/ 142018 h 396335"/>
              <a:gd name="connsiteX980" fmla="*/ 1325784 w 6831234"/>
              <a:gd name="connsiteY980" fmla="*/ 142018 h 396335"/>
              <a:gd name="connsiteX981" fmla="*/ 1324069 w 6831234"/>
              <a:gd name="connsiteY981" fmla="*/ 140494 h 396335"/>
              <a:gd name="connsiteX982" fmla="*/ 1323117 w 6831234"/>
              <a:gd name="connsiteY982" fmla="*/ 138017 h 396335"/>
              <a:gd name="connsiteX983" fmla="*/ 1352073 w 6831234"/>
              <a:gd name="connsiteY983" fmla="*/ 117539 h 396335"/>
              <a:gd name="connsiteX984" fmla="*/ 1383696 w 6831234"/>
              <a:gd name="connsiteY984" fmla="*/ 104204 h 396335"/>
              <a:gd name="connsiteX985" fmla="*/ 1407985 w 6831234"/>
              <a:gd name="connsiteY985" fmla="*/ 97536 h 396335"/>
              <a:gd name="connsiteX986" fmla="*/ 1433417 w 6831234"/>
              <a:gd name="connsiteY986" fmla="*/ 91821 h 396335"/>
              <a:gd name="connsiteX987" fmla="*/ 1456562 w 6831234"/>
              <a:gd name="connsiteY987" fmla="*/ 88487 h 396335"/>
              <a:gd name="connsiteX988" fmla="*/ 1473707 w 6831234"/>
              <a:gd name="connsiteY988" fmla="*/ 86201 h 396335"/>
              <a:gd name="connsiteX989" fmla="*/ 5780436 w 6831234"/>
              <a:gd name="connsiteY989" fmla="*/ 83915 h 396335"/>
              <a:gd name="connsiteX990" fmla="*/ 5801867 w 6831234"/>
              <a:gd name="connsiteY990" fmla="*/ 88106 h 396335"/>
              <a:gd name="connsiteX991" fmla="*/ 5819870 w 6831234"/>
              <a:gd name="connsiteY991" fmla="*/ 97060 h 396335"/>
              <a:gd name="connsiteX992" fmla="*/ 5815012 w 6831234"/>
              <a:gd name="connsiteY992" fmla="*/ 106299 h 396335"/>
              <a:gd name="connsiteX993" fmla="*/ 5806154 w 6831234"/>
              <a:gd name="connsiteY993" fmla="*/ 109728 h 396335"/>
              <a:gd name="connsiteX994" fmla="*/ 5803201 w 6831234"/>
              <a:gd name="connsiteY994" fmla="*/ 109347 h 396335"/>
              <a:gd name="connsiteX995" fmla="*/ 5800725 w 6831234"/>
              <a:gd name="connsiteY995" fmla="*/ 109061 h 396335"/>
              <a:gd name="connsiteX996" fmla="*/ 5797867 w 6831234"/>
              <a:gd name="connsiteY996" fmla="*/ 109918 h 396335"/>
              <a:gd name="connsiteX997" fmla="*/ 5794438 w 6831234"/>
              <a:gd name="connsiteY997" fmla="*/ 113252 h 396335"/>
              <a:gd name="connsiteX998" fmla="*/ 5777388 w 6831234"/>
              <a:gd name="connsiteY998" fmla="*/ 102298 h 396335"/>
              <a:gd name="connsiteX999" fmla="*/ 5752337 w 6831234"/>
              <a:gd name="connsiteY999" fmla="*/ 98298 h 396335"/>
              <a:gd name="connsiteX1000" fmla="*/ 5752337 w 6831234"/>
              <a:gd name="connsiteY1000" fmla="*/ 94297 h 396335"/>
              <a:gd name="connsiteX1001" fmla="*/ 5765387 w 6831234"/>
              <a:gd name="connsiteY1001" fmla="*/ 87154 h 396335"/>
              <a:gd name="connsiteX1002" fmla="*/ 5780436 w 6831234"/>
              <a:gd name="connsiteY1002" fmla="*/ 83915 h 396335"/>
              <a:gd name="connsiteX1003" fmla="*/ 1630489 w 6831234"/>
              <a:gd name="connsiteY1003" fmla="*/ 83058 h 396335"/>
              <a:gd name="connsiteX1004" fmla="*/ 1641823 w 6831234"/>
              <a:gd name="connsiteY1004" fmla="*/ 88011 h 396335"/>
              <a:gd name="connsiteX1005" fmla="*/ 1649253 w 6831234"/>
              <a:gd name="connsiteY1005" fmla="*/ 94393 h 396335"/>
              <a:gd name="connsiteX1006" fmla="*/ 1648396 w 6831234"/>
              <a:gd name="connsiteY1006" fmla="*/ 110300 h 396335"/>
              <a:gd name="connsiteX1007" fmla="*/ 1649253 w 6831234"/>
              <a:gd name="connsiteY1007" fmla="*/ 136208 h 396335"/>
              <a:gd name="connsiteX1008" fmla="*/ 1640014 w 6831234"/>
              <a:gd name="connsiteY1008" fmla="*/ 177832 h 396335"/>
              <a:gd name="connsiteX1009" fmla="*/ 1634299 w 6831234"/>
              <a:gd name="connsiteY1009" fmla="*/ 220980 h 396335"/>
              <a:gd name="connsiteX1010" fmla="*/ 1632584 w 6831234"/>
              <a:gd name="connsiteY1010" fmla="*/ 243459 h 396335"/>
              <a:gd name="connsiteX1011" fmla="*/ 1631346 w 6831234"/>
              <a:gd name="connsiteY1011" fmla="*/ 267081 h 396335"/>
              <a:gd name="connsiteX1012" fmla="*/ 1638204 w 6831234"/>
              <a:gd name="connsiteY1012" fmla="*/ 264128 h 396335"/>
              <a:gd name="connsiteX1013" fmla="*/ 1644776 w 6831234"/>
              <a:gd name="connsiteY1013" fmla="*/ 260985 h 396335"/>
              <a:gd name="connsiteX1014" fmla="*/ 1662207 w 6831234"/>
              <a:gd name="connsiteY1014" fmla="*/ 255080 h 396335"/>
              <a:gd name="connsiteX1015" fmla="*/ 1679542 w 6831234"/>
              <a:gd name="connsiteY1015" fmla="*/ 252222 h 396335"/>
              <a:gd name="connsiteX1016" fmla="*/ 1691258 w 6831234"/>
              <a:gd name="connsiteY1016" fmla="*/ 255365 h 396335"/>
              <a:gd name="connsiteX1017" fmla="*/ 1690877 w 6831234"/>
              <a:gd name="connsiteY1017" fmla="*/ 258604 h 396335"/>
              <a:gd name="connsiteX1018" fmla="*/ 1707736 w 6831234"/>
              <a:gd name="connsiteY1018" fmla="*/ 268986 h 396335"/>
              <a:gd name="connsiteX1019" fmla="*/ 1687925 w 6831234"/>
              <a:gd name="connsiteY1019" fmla="*/ 281940 h 396335"/>
              <a:gd name="connsiteX1020" fmla="*/ 1660588 w 6831234"/>
              <a:gd name="connsiteY1020" fmla="*/ 284798 h 396335"/>
              <a:gd name="connsiteX1021" fmla="*/ 1649729 w 6831234"/>
              <a:gd name="connsiteY1021" fmla="*/ 283464 h 396335"/>
              <a:gd name="connsiteX1022" fmla="*/ 1639061 w 6831234"/>
              <a:gd name="connsiteY1022" fmla="*/ 281654 h 396335"/>
              <a:gd name="connsiteX1023" fmla="*/ 1630775 w 6831234"/>
              <a:gd name="connsiteY1023" fmla="*/ 286798 h 396335"/>
              <a:gd name="connsiteX1024" fmla="*/ 1627726 w 6831234"/>
              <a:gd name="connsiteY1024" fmla="*/ 298418 h 396335"/>
              <a:gd name="connsiteX1025" fmla="*/ 1628298 w 6831234"/>
              <a:gd name="connsiteY1025" fmla="*/ 336709 h 396335"/>
              <a:gd name="connsiteX1026" fmla="*/ 1627155 w 6831234"/>
              <a:gd name="connsiteY1026" fmla="*/ 370618 h 396335"/>
              <a:gd name="connsiteX1027" fmla="*/ 1620011 w 6831234"/>
              <a:gd name="connsiteY1027" fmla="*/ 382429 h 396335"/>
              <a:gd name="connsiteX1028" fmla="*/ 1606486 w 6831234"/>
              <a:gd name="connsiteY1028" fmla="*/ 387096 h 396335"/>
              <a:gd name="connsiteX1029" fmla="*/ 1580387 w 6831234"/>
              <a:gd name="connsiteY1029" fmla="*/ 344424 h 396335"/>
              <a:gd name="connsiteX1030" fmla="*/ 1573815 w 6831234"/>
              <a:gd name="connsiteY1030" fmla="*/ 290989 h 396335"/>
              <a:gd name="connsiteX1031" fmla="*/ 1573529 w 6831234"/>
              <a:gd name="connsiteY1031" fmla="*/ 249174 h 396335"/>
              <a:gd name="connsiteX1032" fmla="*/ 1575530 w 6831234"/>
              <a:gd name="connsiteY1032" fmla="*/ 222790 h 396335"/>
              <a:gd name="connsiteX1033" fmla="*/ 1576577 w 6831234"/>
              <a:gd name="connsiteY1033" fmla="*/ 205359 h 396335"/>
              <a:gd name="connsiteX1034" fmla="*/ 1506093 w 6831234"/>
              <a:gd name="connsiteY1034" fmla="*/ 260033 h 396335"/>
              <a:gd name="connsiteX1035" fmla="*/ 1415986 w 6831234"/>
              <a:gd name="connsiteY1035" fmla="*/ 327851 h 396335"/>
              <a:gd name="connsiteX1036" fmla="*/ 1405508 w 6831234"/>
              <a:gd name="connsiteY1036" fmla="*/ 331851 h 396335"/>
              <a:gd name="connsiteX1037" fmla="*/ 1392268 w 6831234"/>
              <a:gd name="connsiteY1037" fmla="*/ 337471 h 396335"/>
              <a:gd name="connsiteX1038" fmla="*/ 1370362 w 6831234"/>
              <a:gd name="connsiteY1038" fmla="*/ 349091 h 396335"/>
              <a:gd name="connsiteX1039" fmla="*/ 1356169 w 6831234"/>
              <a:gd name="connsiteY1039" fmla="*/ 356330 h 396335"/>
              <a:gd name="connsiteX1040" fmla="*/ 1347882 w 6831234"/>
              <a:gd name="connsiteY1040" fmla="*/ 356330 h 396335"/>
              <a:gd name="connsiteX1041" fmla="*/ 1341120 w 6831234"/>
              <a:gd name="connsiteY1041" fmla="*/ 350615 h 396335"/>
              <a:gd name="connsiteX1042" fmla="*/ 1335880 w 6831234"/>
              <a:gd name="connsiteY1042" fmla="*/ 344043 h 396335"/>
              <a:gd name="connsiteX1043" fmla="*/ 1341310 w 6831234"/>
              <a:gd name="connsiteY1043" fmla="*/ 336518 h 396335"/>
              <a:gd name="connsiteX1044" fmla="*/ 1349977 w 6831234"/>
              <a:gd name="connsiteY1044" fmla="*/ 331756 h 396335"/>
              <a:gd name="connsiteX1045" fmla="*/ 1354168 w 6831234"/>
              <a:gd name="connsiteY1045" fmla="*/ 320516 h 396335"/>
              <a:gd name="connsiteX1046" fmla="*/ 1355502 w 6831234"/>
              <a:gd name="connsiteY1046" fmla="*/ 307086 h 396335"/>
              <a:gd name="connsiteX1047" fmla="*/ 1362550 w 6831234"/>
              <a:gd name="connsiteY1047" fmla="*/ 226505 h 396335"/>
              <a:gd name="connsiteX1048" fmla="*/ 1375695 w 6831234"/>
              <a:gd name="connsiteY1048" fmla="*/ 209359 h 396335"/>
              <a:gd name="connsiteX1049" fmla="*/ 1395126 w 6831234"/>
              <a:gd name="connsiteY1049" fmla="*/ 203073 h 396335"/>
              <a:gd name="connsiteX1050" fmla="*/ 1410938 w 6831234"/>
              <a:gd name="connsiteY1050" fmla="*/ 206693 h 396335"/>
              <a:gd name="connsiteX1051" fmla="*/ 1421891 w 6831234"/>
              <a:gd name="connsiteY1051" fmla="*/ 221171 h 396335"/>
              <a:gd name="connsiteX1052" fmla="*/ 1416271 w 6831234"/>
              <a:gd name="connsiteY1052" fmla="*/ 263366 h 396335"/>
              <a:gd name="connsiteX1053" fmla="*/ 1409032 w 6831234"/>
              <a:gd name="connsiteY1053" fmla="*/ 297180 h 396335"/>
              <a:gd name="connsiteX1054" fmla="*/ 1410842 w 6831234"/>
              <a:gd name="connsiteY1054" fmla="*/ 297561 h 396335"/>
              <a:gd name="connsiteX1055" fmla="*/ 1438084 w 6831234"/>
              <a:gd name="connsiteY1055" fmla="*/ 279464 h 396335"/>
              <a:gd name="connsiteX1056" fmla="*/ 1481518 w 6831234"/>
              <a:gd name="connsiteY1056" fmla="*/ 252413 h 396335"/>
              <a:gd name="connsiteX1057" fmla="*/ 1532286 w 6831234"/>
              <a:gd name="connsiteY1057" fmla="*/ 222504 h 396335"/>
              <a:gd name="connsiteX1058" fmla="*/ 1576768 w 6831234"/>
              <a:gd name="connsiteY1058" fmla="*/ 194215 h 396335"/>
              <a:gd name="connsiteX1059" fmla="*/ 1579625 w 6831234"/>
              <a:gd name="connsiteY1059" fmla="*/ 179451 h 396335"/>
              <a:gd name="connsiteX1060" fmla="*/ 1581626 w 6831234"/>
              <a:gd name="connsiteY1060" fmla="*/ 157353 h 396335"/>
              <a:gd name="connsiteX1061" fmla="*/ 1585055 w 6831234"/>
              <a:gd name="connsiteY1061" fmla="*/ 131159 h 396335"/>
              <a:gd name="connsiteX1062" fmla="*/ 1587340 w 6831234"/>
              <a:gd name="connsiteY1062" fmla="*/ 117920 h 396335"/>
              <a:gd name="connsiteX1063" fmla="*/ 1585817 w 6831234"/>
              <a:gd name="connsiteY1063" fmla="*/ 112014 h 396335"/>
              <a:gd name="connsiteX1064" fmla="*/ 1583054 w 6831234"/>
              <a:gd name="connsiteY1064" fmla="*/ 104870 h 396335"/>
              <a:gd name="connsiteX1065" fmla="*/ 1603819 w 6831234"/>
              <a:gd name="connsiteY1065" fmla="*/ 92393 h 396335"/>
              <a:gd name="connsiteX1066" fmla="*/ 1630489 w 6831234"/>
              <a:gd name="connsiteY1066" fmla="*/ 83058 h 396335"/>
              <a:gd name="connsiteX1067" fmla="*/ 700278 w 6831234"/>
              <a:gd name="connsiteY1067" fmla="*/ 79343 h 396335"/>
              <a:gd name="connsiteX1068" fmla="*/ 721899 w 6831234"/>
              <a:gd name="connsiteY1068" fmla="*/ 85344 h 396335"/>
              <a:gd name="connsiteX1069" fmla="*/ 734377 w 6831234"/>
              <a:gd name="connsiteY1069" fmla="*/ 91344 h 396335"/>
              <a:gd name="connsiteX1070" fmla="*/ 735520 w 6831234"/>
              <a:gd name="connsiteY1070" fmla="*/ 91916 h 396335"/>
              <a:gd name="connsiteX1071" fmla="*/ 726662 w 6831234"/>
              <a:gd name="connsiteY1071" fmla="*/ 106584 h 396335"/>
              <a:gd name="connsiteX1072" fmla="*/ 715898 w 6831234"/>
              <a:gd name="connsiteY1072" fmla="*/ 120205 h 396335"/>
              <a:gd name="connsiteX1073" fmla="*/ 698562 w 6831234"/>
              <a:gd name="connsiteY1073" fmla="*/ 162687 h 396335"/>
              <a:gd name="connsiteX1074" fmla="*/ 679799 w 6831234"/>
              <a:gd name="connsiteY1074" fmla="*/ 204597 h 396335"/>
              <a:gd name="connsiteX1075" fmla="*/ 653509 w 6831234"/>
              <a:gd name="connsiteY1075" fmla="*/ 247840 h 396335"/>
              <a:gd name="connsiteX1076" fmla="*/ 620459 w 6831234"/>
              <a:gd name="connsiteY1076" fmla="*/ 283750 h 396335"/>
              <a:gd name="connsiteX1077" fmla="*/ 617505 w 6831234"/>
              <a:gd name="connsiteY1077" fmla="*/ 282321 h 396335"/>
              <a:gd name="connsiteX1078" fmla="*/ 614838 w 6831234"/>
              <a:gd name="connsiteY1078" fmla="*/ 281178 h 396335"/>
              <a:gd name="connsiteX1079" fmla="*/ 611219 w 6831234"/>
              <a:gd name="connsiteY1079" fmla="*/ 282988 h 396335"/>
              <a:gd name="connsiteX1080" fmla="*/ 607218 w 6831234"/>
              <a:gd name="connsiteY1080" fmla="*/ 287178 h 396335"/>
              <a:gd name="connsiteX1081" fmla="*/ 606265 w 6831234"/>
              <a:gd name="connsiteY1081" fmla="*/ 284416 h 396335"/>
              <a:gd name="connsiteX1082" fmla="*/ 605599 w 6831234"/>
              <a:gd name="connsiteY1082" fmla="*/ 281559 h 396335"/>
              <a:gd name="connsiteX1083" fmla="*/ 613599 w 6831234"/>
              <a:gd name="connsiteY1083" fmla="*/ 250698 h 396335"/>
              <a:gd name="connsiteX1084" fmla="*/ 623125 w 6831234"/>
              <a:gd name="connsiteY1084" fmla="*/ 224885 h 396335"/>
              <a:gd name="connsiteX1085" fmla="*/ 644461 w 6831234"/>
              <a:gd name="connsiteY1085" fmla="*/ 169830 h 396335"/>
              <a:gd name="connsiteX1086" fmla="*/ 663797 w 6831234"/>
              <a:gd name="connsiteY1086" fmla="*/ 117252 h 396335"/>
              <a:gd name="connsiteX1087" fmla="*/ 664083 w 6831234"/>
              <a:gd name="connsiteY1087" fmla="*/ 114490 h 396335"/>
              <a:gd name="connsiteX1088" fmla="*/ 662463 w 6831234"/>
              <a:gd name="connsiteY1088" fmla="*/ 114395 h 396335"/>
              <a:gd name="connsiteX1089" fmla="*/ 590930 w 6831234"/>
              <a:gd name="connsiteY1089" fmla="*/ 133826 h 396335"/>
              <a:gd name="connsiteX1090" fmla="*/ 584263 w 6831234"/>
              <a:gd name="connsiteY1090" fmla="*/ 131921 h 396335"/>
              <a:gd name="connsiteX1091" fmla="*/ 578928 w 6831234"/>
              <a:gd name="connsiteY1091" fmla="*/ 130111 h 396335"/>
              <a:gd name="connsiteX1092" fmla="*/ 577786 w 6831234"/>
              <a:gd name="connsiteY1092" fmla="*/ 130302 h 396335"/>
              <a:gd name="connsiteX1093" fmla="*/ 576071 w 6831234"/>
              <a:gd name="connsiteY1093" fmla="*/ 130873 h 396335"/>
              <a:gd name="connsiteX1094" fmla="*/ 572642 w 6831234"/>
              <a:gd name="connsiteY1094" fmla="*/ 128301 h 396335"/>
              <a:gd name="connsiteX1095" fmla="*/ 571118 w 6831234"/>
              <a:gd name="connsiteY1095" fmla="*/ 123825 h 396335"/>
              <a:gd name="connsiteX1096" fmla="*/ 636460 w 6831234"/>
              <a:gd name="connsiteY1096" fmla="*/ 89249 h 396335"/>
              <a:gd name="connsiteX1097" fmla="*/ 700278 w 6831234"/>
              <a:gd name="connsiteY1097" fmla="*/ 79343 h 396335"/>
              <a:gd name="connsiteX1098" fmla="*/ 1032509 w 6831234"/>
              <a:gd name="connsiteY1098" fmla="*/ 76295 h 396335"/>
              <a:gd name="connsiteX1099" fmla="*/ 1043939 w 6831234"/>
              <a:gd name="connsiteY1099" fmla="*/ 78391 h 396335"/>
              <a:gd name="connsiteX1100" fmla="*/ 1053178 w 6831234"/>
              <a:gd name="connsiteY1100" fmla="*/ 85439 h 396335"/>
              <a:gd name="connsiteX1101" fmla="*/ 1075657 w 6831234"/>
              <a:gd name="connsiteY1101" fmla="*/ 95441 h 396335"/>
              <a:gd name="connsiteX1102" fmla="*/ 1089088 w 6831234"/>
              <a:gd name="connsiteY1102" fmla="*/ 118681 h 396335"/>
              <a:gd name="connsiteX1103" fmla="*/ 1062989 w 6831234"/>
              <a:gd name="connsiteY1103" fmla="*/ 174022 h 396335"/>
              <a:gd name="connsiteX1104" fmla="*/ 1014412 w 6831234"/>
              <a:gd name="connsiteY1104" fmla="*/ 207931 h 396335"/>
              <a:gd name="connsiteX1105" fmla="*/ 979074 w 6831234"/>
              <a:gd name="connsiteY1105" fmla="*/ 193929 h 396335"/>
              <a:gd name="connsiteX1106" fmla="*/ 963834 w 6831234"/>
              <a:gd name="connsiteY1106" fmla="*/ 158306 h 396335"/>
              <a:gd name="connsiteX1107" fmla="*/ 973645 w 6831234"/>
              <a:gd name="connsiteY1107" fmla="*/ 116967 h 396335"/>
              <a:gd name="connsiteX1108" fmla="*/ 996029 w 6831234"/>
              <a:gd name="connsiteY1108" fmla="*/ 82296 h 396335"/>
              <a:gd name="connsiteX1109" fmla="*/ 1002315 w 6831234"/>
              <a:gd name="connsiteY1109" fmla="*/ 79915 h 396335"/>
              <a:gd name="connsiteX1110" fmla="*/ 1009173 w 6831234"/>
              <a:gd name="connsiteY1110" fmla="*/ 79915 h 396335"/>
              <a:gd name="connsiteX1111" fmla="*/ 1019936 w 6831234"/>
              <a:gd name="connsiteY1111" fmla="*/ 77724 h 396335"/>
              <a:gd name="connsiteX1112" fmla="*/ 1032509 w 6831234"/>
              <a:gd name="connsiteY1112" fmla="*/ 76295 h 396335"/>
              <a:gd name="connsiteX1113" fmla="*/ 5310568 w 6831234"/>
              <a:gd name="connsiteY1113" fmla="*/ 71247 h 396335"/>
              <a:gd name="connsiteX1114" fmla="*/ 5318569 w 6831234"/>
              <a:gd name="connsiteY1114" fmla="*/ 72961 h 396335"/>
              <a:gd name="connsiteX1115" fmla="*/ 5330571 w 6831234"/>
              <a:gd name="connsiteY1115" fmla="*/ 75724 h 396335"/>
              <a:gd name="connsiteX1116" fmla="*/ 5354002 w 6831234"/>
              <a:gd name="connsiteY1116" fmla="*/ 77248 h 396335"/>
              <a:gd name="connsiteX1117" fmla="*/ 5373814 w 6831234"/>
              <a:gd name="connsiteY1117" fmla="*/ 88963 h 396335"/>
              <a:gd name="connsiteX1118" fmla="*/ 5375339 w 6831234"/>
              <a:gd name="connsiteY1118" fmla="*/ 97917 h 396335"/>
              <a:gd name="connsiteX1119" fmla="*/ 5377434 w 6831234"/>
              <a:gd name="connsiteY1119" fmla="*/ 104013 h 396335"/>
              <a:gd name="connsiteX1120" fmla="*/ 5348668 w 6831234"/>
              <a:gd name="connsiteY1120" fmla="*/ 169069 h 396335"/>
              <a:gd name="connsiteX1121" fmla="*/ 5289328 w 6831234"/>
              <a:gd name="connsiteY1121" fmla="*/ 208597 h 396335"/>
              <a:gd name="connsiteX1122" fmla="*/ 5279136 w 6831234"/>
              <a:gd name="connsiteY1122" fmla="*/ 206026 h 396335"/>
              <a:gd name="connsiteX1123" fmla="*/ 5267896 w 6831234"/>
              <a:gd name="connsiteY1123" fmla="*/ 201644 h 396335"/>
              <a:gd name="connsiteX1124" fmla="*/ 5245322 w 6831234"/>
              <a:gd name="connsiteY1124" fmla="*/ 182023 h 396335"/>
              <a:gd name="connsiteX1125" fmla="*/ 5238083 w 6831234"/>
              <a:gd name="connsiteY1125" fmla="*/ 156019 h 396335"/>
              <a:gd name="connsiteX1126" fmla="*/ 5254085 w 6831234"/>
              <a:gd name="connsiteY1126" fmla="*/ 106966 h 396335"/>
              <a:gd name="connsiteX1127" fmla="*/ 5294757 w 6831234"/>
              <a:gd name="connsiteY1127" fmla="*/ 72961 h 396335"/>
              <a:gd name="connsiteX1128" fmla="*/ 5298472 w 6831234"/>
              <a:gd name="connsiteY1128" fmla="*/ 73438 h 396335"/>
              <a:gd name="connsiteX1129" fmla="*/ 5302663 w 6831234"/>
              <a:gd name="connsiteY1129" fmla="*/ 73914 h 396335"/>
              <a:gd name="connsiteX1130" fmla="*/ 5306472 w 6831234"/>
              <a:gd name="connsiteY1130" fmla="*/ 72390 h 396335"/>
              <a:gd name="connsiteX1131" fmla="*/ 5310568 w 6831234"/>
              <a:gd name="connsiteY1131" fmla="*/ 71247 h 396335"/>
              <a:gd name="connsiteX1132" fmla="*/ 2541555 w 6831234"/>
              <a:gd name="connsiteY1132" fmla="*/ 68866 h 396335"/>
              <a:gd name="connsiteX1133" fmla="*/ 2548318 w 6831234"/>
              <a:gd name="connsiteY1133" fmla="*/ 70390 h 396335"/>
              <a:gd name="connsiteX1134" fmla="*/ 2555176 w 6831234"/>
              <a:gd name="connsiteY1134" fmla="*/ 71914 h 396335"/>
              <a:gd name="connsiteX1135" fmla="*/ 2558033 w 6831234"/>
              <a:gd name="connsiteY1135" fmla="*/ 71247 h 396335"/>
              <a:gd name="connsiteX1136" fmla="*/ 2561367 w 6831234"/>
              <a:gd name="connsiteY1136" fmla="*/ 70295 h 396335"/>
              <a:gd name="connsiteX1137" fmla="*/ 2564701 w 6831234"/>
              <a:gd name="connsiteY1137" fmla="*/ 71247 h 396335"/>
              <a:gd name="connsiteX1138" fmla="*/ 2566225 w 6831234"/>
              <a:gd name="connsiteY1138" fmla="*/ 71914 h 396335"/>
              <a:gd name="connsiteX1139" fmla="*/ 2567368 w 6831234"/>
              <a:gd name="connsiteY1139" fmla="*/ 72962 h 396335"/>
              <a:gd name="connsiteX1140" fmla="*/ 2563558 w 6831234"/>
              <a:gd name="connsiteY1140" fmla="*/ 86297 h 396335"/>
              <a:gd name="connsiteX1141" fmla="*/ 2560700 w 6831234"/>
              <a:gd name="connsiteY1141" fmla="*/ 107347 h 396335"/>
              <a:gd name="connsiteX1142" fmla="*/ 2561653 w 6831234"/>
              <a:gd name="connsiteY1142" fmla="*/ 107919 h 396335"/>
              <a:gd name="connsiteX1143" fmla="*/ 2562320 w 6831234"/>
              <a:gd name="connsiteY1143" fmla="*/ 108109 h 396335"/>
              <a:gd name="connsiteX1144" fmla="*/ 2557557 w 6831234"/>
              <a:gd name="connsiteY1144" fmla="*/ 148971 h 396335"/>
              <a:gd name="connsiteX1145" fmla="*/ 2549271 w 6831234"/>
              <a:gd name="connsiteY1145" fmla="*/ 187166 h 396335"/>
              <a:gd name="connsiteX1146" fmla="*/ 2550223 w 6831234"/>
              <a:gd name="connsiteY1146" fmla="*/ 188024 h 396335"/>
              <a:gd name="connsiteX1147" fmla="*/ 2551080 w 6831234"/>
              <a:gd name="connsiteY1147" fmla="*/ 189643 h 396335"/>
              <a:gd name="connsiteX1148" fmla="*/ 2549651 w 6831234"/>
              <a:gd name="connsiteY1148" fmla="*/ 194310 h 396335"/>
              <a:gd name="connsiteX1149" fmla="*/ 2547175 w 6831234"/>
              <a:gd name="connsiteY1149" fmla="*/ 197644 h 396335"/>
              <a:gd name="connsiteX1150" fmla="*/ 2547556 w 6831234"/>
              <a:gd name="connsiteY1150" fmla="*/ 205455 h 396335"/>
              <a:gd name="connsiteX1151" fmla="*/ 2545080 w 6831234"/>
              <a:gd name="connsiteY1151" fmla="*/ 221457 h 396335"/>
              <a:gd name="connsiteX1152" fmla="*/ 2543556 w 6831234"/>
              <a:gd name="connsiteY1152" fmla="*/ 229934 h 396335"/>
              <a:gd name="connsiteX1153" fmla="*/ 2540984 w 6831234"/>
              <a:gd name="connsiteY1153" fmla="*/ 238887 h 396335"/>
              <a:gd name="connsiteX1154" fmla="*/ 2540317 w 6831234"/>
              <a:gd name="connsiteY1154" fmla="*/ 246031 h 396335"/>
              <a:gd name="connsiteX1155" fmla="*/ 2539174 w 6831234"/>
              <a:gd name="connsiteY1155" fmla="*/ 254603 h 396335"/>
              <a:gd name="connsiteX1156" fmla="*/ 2538031 w 6831234"/>
              <a:gd name="connsiteY1156" fmla="*/ 258128 h 396335"/>
              <a:gd name="connsiteX1157" fmla="*/ 2536221 w 6831234"/>
              <a:gd name="connsiteY1157" fmla="*/ 262509 h 396335"/>
              <a:gd name="connsiteX1158" fmla="*/ 2534031 w 6831234"/>
              <a:gd name="connsiteY1158" fmla="*/ 272701 h 396335"/>
              <a:gd name="connsiteX1159" fmla="*/ 2532221 w 6831234"/>
              <a:gd name="connsiteY1159" fmla="*/ 281845 h 396335"/>
              <a:gd name="connsiteX1160" fmla="*/ 2532221 w 6831234"/>
              <a:gd name="connsiteY1160" fmla="*/ 287179 h 396335"/>
              <a:gd name="connsiteX1161" fmla="*/ 2529744 w 6831234"/>
              <a:gd name="connsiteY1161" fmla="*/ 291180 h 396335"/>
              <a:gd name="connsiteX1162" fmla="*/ 2529268 w 6831234"/>
              <a:gd name="connsiteY1162" fmla="*/ 296704 h 396335"/>
              <a:gd name="connsiteX1163" fmla="*/ 2529268 w 6831234"/>
              <a:gd name="connsiteY1163" fmla="*/ 301943 h 396335"/>
              <a:gd name="connsiteX1164" fmla="*/ 2525934 w 6831234"/>
              <a:gd name="connsiteY1164" fmla="*/ 304134 h 396335"/>
              <a:gd name="connsiteX1165" fmla="*/ 2522505 w 6831234"/>
              <a:gd name="connsiteY1165" fmla="*/ 312706 h 396335"/>
              <a:gd name="connsiteX1166" fmla="*/ 2522505 w 6831234"/>
              <a:gd name="connsiteY1166" fmla="*/ 317373 h 396335"/>
              <a:gd name="connsiteX1167" fmla="*/ 2522219 w 6831234"/>
              <a:gd name="connsiteY1167" fmla="*/ 321945 h 396335"/>
              <a:gd name="connsiteX1168" fmla="*/ 2518028 w 6831234"/>
              <a:gd name="connsiteY1168" fmla="*/ 327470 h 396335"/>
              <a:gd name="connsiteX1169" fmla="*/ 2513361 w 6831234"/>
              <a:gd name="connsiteY1169" fmla="*/ 330803 h 396335"/>
              <a:gd name="connsiteX1170" fmla="*/ 2510980 w 6831234"/>
              <a:gd name="connsiteY1170" fmla="*/ 330137 h 396335"/>
              <a:gd name="connsiteX1171" fmla="*/ 2508599 w 6831234"/>
              <a:gd name="connsiteY1171" fmla="*/ 329470 h 396335"/>
              <a:gd name="connsiteX1172" fmla="*/ 2506313 w 6831234"/>
              <a:gd name="connsiteY1172" fmla="*/ 330994 h 396335"/>
              <a:gd name="connsiteX1173" fmla="*/ 2504598 w 6831234"/>
              <a:gd name="connsiteY1173" fmla="*/ 333852 h 396335"/>
              <a:gd name="connsiteX1174" fmla="*/ 2503646 w 6831234"/>
              <a:gd name="connsiteY1174" fmla="*/ 332709 h 396335"/>
              <a:gd name="connsiteX1175" fmla="*/ 2502884 w 6831234"/>
              <a:gd name="connsiteY1175" fmla="*/ 335566 h 396335"/>
              <a:gd name="connsiteX1176" fmla="*/ 2501455 w 6831234"/>
              <a:gd name="connsiteY1176" fmla="*/ 338709 h 396335"/>
              <a:gd name="connsiteX1177" fmla="*/ 2498693 w 6831234"/>
              <a:gd name="connsiteY1177" fmla="*/ 315373 h 396335"/>
              <a:gd name="connsiteX1178" fmla="*/ 2497550 w 6831234"/>
              <a:gd name="connsiteY1178" fmla="*/ 291656 h 396335"/>
              <a:gd name="connsiteX1179" fmla="*/ 2498216 w 6831234"/>
              <a:gd name="connsiteY1179" fmla="*/ 261938 h 396335"/>
              <a:gd name="connsiteX1180" fmla="*/ 2500312 w 6831234"/>
              <a:gd name="connsiteY1180" fmla="*/ 232315 h 396335"/>
              <a:gd name="connsiteX1181" fmla="*/ 2503646 w 6831234"/>
              <a:gd name="connsiteY1181" fmla="*/ 184309 h 396335"/>
              <a:gd name="connsiteX1182" fmla="*/ 2508884 w 6831234"/>
              <a:gd name="connsiteY1182" fmla="*/ 132684 h 396335"/>
              <a:gd name="connsiteX1183" fmla="*/ 2512218 w 6831234"/>
              <a:gd name="connsiteY1183" fmla="*/ 114205 h 396335"/>
              <a:gd name="connsiteX1184" fmla="*/ 2515647 w 6831234"/>
              <a:gd name="connsiteY1184" fmla="*/ 93155 h 396335"/>
              <a:gd name="connsiteX1185" fmla="*/ 2516028 w 6831234"/>
              <a:gd name="connsiteY1185" fmla="*/ 88106 h 396335"/>
              <a:gd name="connsiteX1186" fmla="*/ 2515647 w 6831234"/>
              <a:gd name="connsiteY1186" fmla="*/ 82963 h 396335"/>
              <a:gd name="connsiteX1187" fmla="*/ 2514885 w 6831234"/>
              <a:gd name="connsiteY1187" fmla="*/ 78486 h 396335"/>
              <a:gd name="connsiteX1188" fmla="*/ 2516028 w 6831234"/>
              <a:gd name="connsiteY1188" fmla="*/ 73819 h 396335"/>
              <a:gd name="connsiteX1189" fmla="*/ 2529744 w 6831234"/>
              <a:gd name="connsiteY1189" fmla="*/ 70295 h 396335"/>
              <a:gd name="connsiteX1190" fmla="*/ 2541555 w 6831234"/>
              <a:gd name="connsiteY1190" fmla="*/ 68866 h 396335"/>
              <a:gd name="connsiteX1191" fmla="*/ 3007899 w 6831234"/>
              <a:gd name="connsiteY1191" fmla="*/ 67914 h 396335"/>
              <a:gd name="connsiteX1192" fmla="*/ 3021425 w 6831234"/>
              <a:gd name="connsiteY1192" fmla="*/ 74772 h 396335"/>
              <a:gd name="connsiteX1193" fmla="*/ 3030092 w 6831234"/>
              <a:gd name="connsiteY1193" fmla="*/ 86392 h 396335"/>
              <a:gd name="connsiteX1194" fmla="*/ 3027521 w 6831234"/>
              <a:gd name="connsiteY1194" fmla="*/ 99822 h 396335"/>
              <a:gd name="connsiteX1195" fmla="*/ 3025711 w 6831234"/>
              <a:gd name="connsiteY1195" fmla="*/ 114491 h 396335"/>
              <a:gd name="connsiteX1196" fmla="*/ 3062477 w 6831234"/>
              <a:gd name="connsiteY1196" fmla="*/ 86297 h 396335"/>
              <a:gd name="connsiteX1197" fmla="*/ 3106483 w 6831234"/>
              <a:gd name="connsiteY1197" fmla="*/ 75153 h 396335"/>
              <a:gd name="connsiteX1198" fmla="*/ 3125247 w 6831234"/>
              <a:gd name="connsiteY1198" fmla="*/ 77343 h 396335"/>
              <a:gd name="connsiteX1199" fmla="*/ 3133915 w 6831234"/>
              <a:gd name="connsiteY1199" fmla="*/ 79248 h 396335"/>
              <a:gd name="connsiteX1200" fmla="*/ 3146107 w 6831234"/>
              <a:gd name="connsiteY1200" fmla="*/ 85344 h 396335"/>
              <a:gd name="connsiteX1201" fmla="*/ 3133248 w 6831234"/>
              <a:gd name="connsiteY1201" fmla="*/ 136208 h 396335"/>
              <a:gd name="connsiteX1202" fmla="*/ 3113532 w 6831234"/>
              <a:gd name="connsiteY1202" fmla="*/ 187548 h 396335"/>
              <a:gd name="connsiteX1203" fmla="*/ 3114579 w 6831234"/>
              <a:gd name="connsiteY1203" fmla="*/ 188214 h 396335"/>
              <a:gd name="connsiteX1204" fmla="*/ 3115722 w 6831234"/>
              <a:gd name="connsiteY1204" fmla="*/ 188214 h 396335"/>
              <a:gd name="connsiteX1205" fmla="*/ 3122580 w 6831234"/>
              <a:gd name="connsiteY1205" fmla="*/ 185166 h 396335"/>
              <a:gd name="connsiteX1206" fmla="*/ 3133534 w 6831234"/>
              <a:gd name="connsiteY1206" fmla="*/ 180309 h 396335"/>
              <a:gd name="connsiteX1207" fmla="*/ 3133534 w 6831234"/>
              <a:gd name="connsiteY1207" fmla="*/ 184976 h 396335"/>
              <a:gd name="connsiteX1208" fmla="*/ 3133534 w 6831234"/>
              <a:gd name="connsiteY1208" fmla="*/ 190881 h 396335"/>
              <a:gd name="connsiteX1209" fmla="*/ 3117913 w 6831234"/>
              <a:gd name="connsiteY1209" fmla="*/ 203264 h 396335"/>
              <a:gd name="connsiteX1210" fmla="*/ 3103530 w 6831234"/>
              <a:gd name="connsiteY1210" fmla="*/ 212408 h 396335"/>
              <a:gd name="connsiteX1211" fmla="*/ 3102006 w 6831234"/>
              <a:gd name="connsiteY1211" fmla="*/ 214408 h 396335"/>
              <a:gd name="connsiteX1212" fmla="*/ 3100006 w 6831234"/>
              <a:gd name="connsiteY1212" fmla="*/ 217551 h 396335"/>
              <a:gd name="connsiteX1213" fmla="*/ 3083909 w 6831234"/>
              <a:gd name="connsiteY1213" fmla="*/ 225266 h 396335"/>
              <a:gd name="connsiteX1214" fmla="*/ 3063811 w 6831234"/>
              <a:gd name="connsiteY1214" fmla="*/ 231648 h 396335"/>
              <a:gd name="connsiteX1215" fmla="*/ 3057239 w 6831234"/>
              <a:gd name="connsiteY1215" fmla="*/ 230982 h 396335"/>
              <a:gd name="connsiteX1216" fmla="*/ 3050285 w 6831234"/>
              <a:gd name="connsiteY1216" fmla="*/ 230315 h 396335"/>
              <a:gd name="connsiteX1217" fmla="*/ 3049524 w 6831234"/>
              <a:gd name="connsiteY1217" fmla="*/ 230982 h 396335"/>
              <a:gd name="connsiteX1218" fmla="*/ 3048285 w 6831234"/>
              <a:gd name="connsiteY1218" fmla="*/ 231648 h 396335"/>
              <a:gd name="connsiteX1219" fmla="*/ 3044761 w 6831234"/>
              <a:gd name="connsiteY1219" fmla="*/ 231648 h 396335"/>
              <a:gd name="connsiteX1220" fmla="*/ 3043523 w 6831234"/>
              <a:gd name="connsiteY1220" fmla="*/ 231267 h 396335"/>
              <a:gd name="connsiteX1221" fmla="*/ 3042951 w 6831234"/>
              <a:gd name="connsiteY1221" fmla="*/ 229934 h 396335"/>
              <a:gd name="connsiteX1222" fmla="*/ 3055619 w 6831234"/>
              <a:gd name="connsiteY1222" fmla="*/ 216980 h 396335"/>
              <a:gd name="connsiteX1223" fmla="*/ 3071431 w 6831234"/>
              <a:gd name="connsiteY1223" fmla="*/ 208598 h 396335"/>
              <a:gd name="connsiteX1224" fmla="*/ 3072002 w 6831234"/>
              <a:gd name="connsiteY1224" fmla="*/ 196882 h 396335"/>
              <a:gd name="connsiteX1225" fmla="*/ 3073241 w 6831234"/>
              <a:gd name="connsiteY1225" fmla="*/ 184595 h 396335"/>
              <a:gd name="connsiteX1226" fmla="*/ 3076860 w 6831234"/>
              <a:gd name="connsiteY1226" fmla="*/ 170593 h 396335"/>
              <a:gd name="connsiteX1227" fmla="*/ 3079432 w 6831234"/>
              <a:gd name="connsiteY1227" fmla="*/ 156496 h 396335"/>
              <a:gd name="connsiteX1228" fmla="*/ 3098958 w 6831234"/>
              <a:gd name="connsiteY1228" fmla="*/ 98584 h 396335"/>
              <a:gd name="connsiteX1229" fmla="*/ 3098958 w 6831234"/>
              <a:gd name="connsiteY1229" fmla="*/ 94584 h 396335"/>
              <a:gd name="connsiteX1230" fmla="*/ 3084194 w 6831234"/>
              <a:gd name="connsiteY1230" fmla="*/ 98584 h 396335"/>
              <a:gd name="connsiteX1231" fmla="*/ 3071050 w 6831234"/>
              <a:gd name="connsiteY1231" fmla="*/ 103918 h 396335"/>
              <a:gd name="connsiteX1232" fmla="*/ 3054286 w 6831234"/>
              <a:gd name="connsiteY1232" fmla="*/ 112014 h 396335"/>
              <a:gd name="connsiteX1233" fmla="*/ 3032474 w 6831234"/>
              <a:gd name="connsiteY1233" fmla="*/ 117348 h 396335"/>
              <a:gd name="connsiteX1234" fmla="*/ 3027807 w 6831234"/>
              <a:gd name="connsiteY1234" fmla="*/ 118491 h 396335"/>
              <a:gd name="connsiteX1235" fmla="*/ 3025044 w 6831234"/>
              <a:gd name="connsiteY1235" fmla="*/ 121730 h 396335"/>
              <a:gd name="connsiteX1236" fmla="*/ 3019901 w 6831234"/>
              <a:gd name="connsiteY1236" fmla="*/ 165069 h 396335"/>
              <a:gd name="connsiteX1237" fmla="*/ 3016948 w 6831234"/>
              <a:gd name="connsiteY1237" fmla="*/ 204788 h 396335"/>
              <a:gd name="connsiteX1238" fmla="*/ 3015805 w 6831234"/>
              <a:gd name="connsiteY1238" fmla="*/ 205645 h 396335"/>
              <a:gd name="connsiteX1239" fmla="*/ 3013614 w 6831234"/>
              <a:gd name="connsiteY1239" fmla="*/ 206883 h 396335"/>
              <a:gd name="connsiteX1240" fmla="*/ 3014186 w 6831234"/>
              <a:gd name="connsiteY1240" fmla="*/ 211265 h 396335"/>
              <a:gd name="connsiteX1241" fmla="*/ 3013614 w 6831234"/>
              <a:gd name="connsiteY1241" fmla="*/ 216218 h 396335"/>
              <a:gd name="connsiteX1242" fmla="*/ 3011614 w 6831234"/>
              <a:gd name="connsiteY1242" fmla="*/ 216218 h 396335"/>
              <a:gd name="connsiteX1243" fmla="*/ 3009804 w 6831234"/>
              <a:gd name="connsiteY1243" fmla="*/ 215361 h 396335"/>
              <a:gd name="connsiteX1244" fmla="*/ 3008661 w 6831234"/>
              <a:gd name="connsiteY1244" fmla="*/ 214408 h 396335"/>
              <a:gd name="connsiteX1245" fmla="*/ 3005327 w 6831234"/>
              <a:gd name="connsiteY1245" fmla="*/ 214122 h 396335"/>
              <a:gd name="connsiteX1246" fmla="*/ 3001899 w 6831234"/>
              <a:gd name="connsiteY1246" fmla="*/ 213551 h 396335"/>
              <a:gd name="connsiteX1247" fmla="*/ 2996184 w 6831234"/>
              <a:gd name="connsiteY1247" fmla="*/ 213265 h 396335"/>
              <a:gd name="connsiteX1248" fmla="*/ 2989992 w 6831234"/>
              <a:gd name="connsiteY1248" fmla="*/ 213265 h 396335"/>
              <a:gd name="connsiteX1249" fmla="*/ 2979515 w 6831234"/>
              <a:gd name="connsiteY1249" fmla="*/ 196787 h 396335"/>
              <a:gd name="connsiteX1250" fmla="*/ 2975038 w 6831234"/>
              <a:gd name="connsiteY1250" fmla="*/ 173355 h 396335"/>
              <a:gd name="connsiteX1251" fmla="*/ 2975038 w 6831234"/>
              <a:gd name="connsiteY1251" fmla="*/ 141066 h 396335"/>
              <a:gd name="connsiteX1252" fmla="*/ 2981229 w 6831234"/>
              <a:gd name="connsiteY1252" fmla="*/ 104775 h 396335"/>
              <a:gd name="connsiteX1253" fmla="*/ 2988754 w 6831234"/>
              <a:gd name="connsiteY1253" fmla="*/ 76105 h 396335"/>
              <a:gd name="connsiteX1254" fmla="*/ 2996565 w 6831234"/>
              <a:gd name="connsiteY1254" fmla="*/ 70676 h 396335"/>
              <a:gd name="connsiteX1255" fmla="*/ 3007899 w 6831234"/>
              <a:gd name="connsiteY1255" fmla="*/ 67914 h 396335"/>
              <a:gd name="connsiteX1256" fmla="*/ 2903219 w 6831234"/>
              <a:gd name="connsiteY1256" fmla="*/ 59817 h 396335"/>
              <a:gd name="connsiteX1257" fmla="*/ 2914078 w 6831234"/>
              <a:gd name="connsiteY1257" fmla="*/ 63817 h 396335"/>
              <a:gd name="connsiteX1258" fmla="*/ 2920555 w 6831234"/>
              <a:gd name="connsiteY1258" fmla="*/ 73342 h 396335"/>
              <a:gd name="connsiteX1259" fmla="*/ 2918745 w 6831234"/>
              <a:gd name="connsiteY1259" fmla="*/ 78390 h 396335"/>
              <a:gd name="connsiteX1260" fmla="*/ 2917221 w 6831234"/>
              <a:gd name="connsiteY1260" fmla="*/ 83915 h 396335"/>
              <a:gd name="connsiteX1261" fmla="*/ 2917507 w 6831234"/>
              <a:gd name="connsiteY1261" fmla="*/ 98679 h 396335"/>
              <a:gd name="connsiteX1262" fmla="*/ 2916173 w 6831234"/>
              <a:gd name="connsiteY1262" fmla="*/ 113442 h 396335"/>
              <a:gd name="connsiteX1263" fmla="*/ 2906839 w 6831234"/>
              <a:gd name="connsiteY1263" fmla="*/ 158781 h 396335"/>
              <a:gd name="connsiteX1264" fmla="*/ 2897409 w 6831234"/>
              <a:gd name="connsiteY1264" fmla="*/ 210597 h 396335"/>
              <a:gd name="connsiteX1265" fmla="*/ 2897600 w 6831234"/>
              <a:gd name="connsiteY1265" fmla="*/ 211740 h 396335"/>
              <a:gd name="connsiteX1266" fmla="*/ 2898838 w 6831234"/>
              <a:gd name="connsiteY1266" fmla="*/ 211740 h 396335"/>
              <a:gd name="connsiteX1267" fmla="*/ 2914268 w 6831234"/>
              <a:gd name="connsiteY1267" fmla="*/ 205740 h 396335"/>
              <a:gd name="connsiteX1268" fmla="*/ 2948749 w 6831234"/>
              <a:gd name="connsiteY1268" fmla="*/ 199453 h 396335"/>
              <a:gd name="connsiteX1269" fmla="*/ 2952654 w 6831234"/>
              <a:gd name="connsiteY1269" fmla="*/ 205740 h 396335"/>
              <a:gd name="connsiteX1270" fmla="*/ 2959989 w 6831234"/>
              <a:gd name="connsiteY1270" fmla="*/ 209740 h 396335"/>
              <a:gd name="connsiteX1271" fmla="*/ 2927794 w 6831234"/>
              <a:gd name="connsiteY1271" fmla="*/ 223932 h 396335"/>
              <a:gd name="connsiteX1272" fmla="*/ 2896266 w 6831234"/>
              <a:gd name="connsiteY1272" fmla="*/ 227266 h 396335"/>
              <a:gd name="connsiteX1273" fmla="*/ 2893409 w 6831234"/>
              <a:gd name="connsiteY1273" fmla="*/ 257270 h 396335"/>
              <a:gd name="connsiteX1274" fmla="*/ 2891885 w 6831234"/>
              <a:gd name="connsiteY1274" fmla="*/ 287274 h 396335"/>
              <a:gd name="connsiteX1275" fmla="*/ 2886932 w 6831234"/>
              <a:gd name="connsiteY1275" fmla="*/ 287274 h 396335"/>
              <a:gd name="connsiteX1276" fmla="*/ 2877311 w 6831234"/>
              <a:gd name="connsiteY1276" fmla="*/ 286226 h 396335"/>
              <a:gd name="connsiteX1277" fmla="*/ 2864643 w 6831234"/>
              <a:gd name="connsiteY1277" fmla="*/ 282416 h 396335"/>
              <a:gd name="connsiteX1278" fmla="*/ 2858071 w 6831234"/>
              <a:gd name="connsiteY1278" fmla="*/ 275748 h 396335"/>
              <a:gd name="connsiteX1279" fmla="*/ 2854356 w 6831234"/>
              <a:gd name="connsiteY1279" fmla="*/ 267938 h 396335"/>
              <a:gd name="connsiteX1280" fmla="*/ 2849784 w 6831234"/>
              <a:gd name="connsiteY1280" fmla="*/ 239077 h 396335"/>
              <a:gd name="connsiteX1281" fmla="*/ 2847784 w 6831234"/>
              <a:gd name="connsiteY1281" fmla="*/ 209550 h 396335"/>
              <a:gd name="connsiteX1282" fmla="*/ 2857023 w 6831234"/>
              <a:gd name="connsiteY1282" fmla="*/ 136207 h 396335"/>
              <a:gd name="connsiteX1283" fmla="*/ 2863691 w 6831234"/>
              <a:gd name="connsiteY1283" fmla="*/ 77724 h 396335"/>
              <a:gd name="connsiteX1284" fmla="*/ 2881217 w 6831234"/>
              <a:gd name="connsiteY1284" fmla="*/ 68389 h 396335"/>
              <a:gd name="connsiteX1285" fmla="*/ 2903219 w 6831234"/>
              <a:gd name="connsiteY1285" fmla="*/ 59817 h 396335"/>
              <a:gd name="connsiteX1286" fmla="*/ 6809612 w 6831234"/>
              <a:gd name="connsiteY1286" fmla="*/ 49530 h 396335"/>
              <a:gd name="connsiteX1287" fmla="*/ 6829805 w 6831234"/>
              <a:gd name="connsiteY1287" fmla="*/ 68199 h 396335"/>
              <a:gd name="connsiteX1288" fmla="*/ 6831234 w 6831234"/>
              <a:gd name="connsiteY1288" fmla="*/ 95250 h 396335"/>
              <a:gd name="connsiteX1289" fmla="*/ 6816660 w 6831234"/>
              <a:gd name="connsiteY1289" fmla="*/ 165545 h 396335"/>
              <a:gd name="connsiteX1290" fmla="*/ 6801135 w 6831234"/>
              <a:gd name="connsiteY1290" fmla="*/ 225171 h 396335"/>
              <a:gd name="connsiteX1291" fmla="*/ 6797801 w 6831234"/>
              <a:gd name="connsiteY1291" fmla="*/ 230886 h 396335"/>
              <a:gd name="connsiteX1292" fmla="*/ 6798468 w 6831234"/>
              <a:gd name="connsiteY1292" fmla="*/ 238316 h 396335"/>
              <a:gd name="connsiteX1293" fmla="*/ 6782371 w 6831234"/>
              <a:gd name="connsiteY1293" fmla="*/ 204788 h 396335"/>
              <a:gd name="connsiteX1294" fmla="*/ 6779989 w 6831234"/>
              <a:gd name="connsiteY1294" fmla="*/ 169831 h 396335"/>
              <a:gd name="connsiteX1295" fmla="*/ 6785133 w 6831234"/>
              <a:gd name="connsiteY1295" fmla="*/ 68866 h 396335"/>
              <a:gd name="connsiteX1296" fmla="*/ 6796467 w 6831234"/>
              <a:gd name="connsiteY1296" fmla="*/ 58388 h 396335"/>
              <a:gd name="connsiteX1297" fmla="*/ 6809612 w 6831234"/>
              <a:gd name="connsiteY1297" fmla="*/ 49530 h 396335"/>
              <a:gd name="connsiteX1298" fmla="*/ 6636163 w 6831234"/>
              <a:gd name="connsiteY1298" fmla="*/ 42005 h 396335"/>
              <a:gd name="connsiteX1299" fmla="*/ 6653975 w 6831234"/>
              <a:gd name="connsiteY1299" fmla="*/ 44291 h 396335"/>
              <a:gd name="connsiteX1300" fmla="*/ 6668167 w 6831234"/>
              <a:gd name="connsiteY1300" fmla="*/ 49911 h 396335"/>
              <a:gd name="connsiteX1301" fmla="*/ 6666833 w 6831234"/>
              <a:gd name="connsiteY1301" fmla="*/ 62008 h 396335"/>
              <a:gd name="connsiteX1302" fmla="*/ 6665214 w 6831234"/>
              <a:gd name="connsiteY1302" fmla="*/ 74295 h 396335"/>
              <a:gd name="connsiteX1303" fmla="*/ 6653593 w 6831234"/>
              <a:gd name="connsiteY1303" fmla="*/ 125825 h 396335"/>
              <a:gd name="connsiteX1304" fmla="*/ 6648926 w 6831234"/>
              <a:gd name="connsiteY1304" fmla="*/ 165735 h 396335"/>
              <a:gd name="connsiteX1305" fmla="*/ 6647307 w 6831234"/>
              <a:gd name="connsiteY1305" fmla="*/ 177070 h 396335"/>
              <a:gd name="connsiteX1306" fmla="*/ 6644926 w 6831234"/>
              <a:gd name="connsiteY1306" fmla="*/ 191357 h 396335"/>
              <a:gd name="connsiteX1307" fmla="*/ 6643973 w 6831234"/>
              <a:gd name="connsiteY1307" fmla="*/ 200501 h 396335"/>
              <a:gd name="connsiteX1308" fmla="*/ 6640068 w 6831234"/>
              <a:gd name="connsiteY1308" fmla="*/ 210883 h 396335"/>
              <a:gd name="connsiteX1309" fmla="*/ 6641020 w 6831234"/>
              <a:gd name="connsiteY1309" fmla="*/ 226885 h 396335"/>
              <a:gd name="connsiteX1310" fmla="*/ 6638067 w 6831234"/>
              <a:gd name="connsiteY1310" fmla="*/ 245745 h 396335"/>
              <a:gd name="connsiteX1311" fmla="*/ 6639973 w 6831234"/>
              <a:gd name="connsiteY1311" fmla="*/ 247459 h 396335"/>
              <a:gd name="connsiteX1312" fmla="*/ 6679978 w 6831234"/>
              <a:gd name="connsiteY1312" fmla="*/ 236791 h 396335"/>
              <a:gd name="connsiteX1313" fmla="*/ 6706076 w 6831234"/>
              <a:gd name="connsiteY1313" fmla="*/ 236315 h 396335"/>
              <a:gd name="connsiteX1314" fmla="*/ 6719030 w 6831234"/>
              <a:gd name="connsiteY1314" fmla="*/ 237172 h 396335"/>
              <a:gd name="connsiteX1315" fmla="*/ 6713887 w 6831234"/>
              <a:gd name="connsiteY1315" fmla="*/ 240697 h 396335"/>
              <a:gd name="connsiteX1316" fmla="*/ 6707410 w 6831234"/>
              <a:gd name="connsiteY1316" fmla="*/ 243459 h 396335"/>
              <a:gd name="connsiteX1317" fmla="*/ 6707600 w 6831234"/>
              <a:gd name="connsiteY1317" fmla="*/ 245269 h 396335"/>
              <a:gd name="connsiteX1318" fmla="*/ 6708648 w 6831234"/>
              <a:gd name="connsiteY1318" fmla="*/ 248126 h 396335"/>
              <a:gd name="connsiteX1319" fmla="*/ 6662166 w 6831234"/>
              <a:gd name="connsiteY1319" fmla="*/ 266700 h 396335"/>
              <a:gd name="connsiteX1320" fmla="*/ 6649402 w 6831234"/>
              <a:gd name="connsiteY1320" fmla="*/ 265747 h 396335"/>
              <a:gd name="connsiteX1321" fmla="*/ 6636830 w 6831234"/>
              <a:gd name="connsiteY1321" fmla="*/ 262985 h 396335"/>
              <a:gd name="connsiteX1322" fmla="*/ 6632257 w 6831234"/>
              <a:gd name="connsiteY1322" fmla="*/ 294132 h 396335"/>
              <a:gd name="connsiteX1323" fmla="*/ 6628733 w 6831234"/>
              <a:gd name="connsiteY1323" fmla="*/ 324040 h 396335"/>
              <a:gd name="connsiteX1324" fmla="*/ 6628733 w 6831234"/>
              <a:gd name="connsiteY1324" fmla="*/ 334994 h 396335"/>
              <a:gd name="connsiteX1325" fmla="*/ 6623018 w 6831234"/>
              <a:gd name="connsiteY1325" fmla="*/ 345091 h 396335"/>
              <a:gd name="connsiteX1326" fmla="*/ 6622828 w 6831234"/>
              <a:gd name="connsiteY1326" fmla="*/ 350615 h 396335"/>
              <a:gd name="connsiteX1327" fmla="*/ 6621209 w 6831234"/>
              <a:gd name="connsiteY1327" fmla="*/ 357949 h 396335"/>
              <a:gd name="connsiteX1328" fmla="*/ 6616160 w 6831234"/>
              <a:gd name="connsiteY1328" fmla="*/ 357568 h 396335"/>
              <a:gd name="connsiteX1329" fmla="*/ 6611112 w 6831234"/>
              <a:gd name="connsiteY1329" fmla="*/ 357949 h 396335"/>
              <a:gd name="connsiteX1330" fmla="*/ 6596253 w 6831234"/>
              <a:gd name="connsiteY1330" fmla="*/ 353377 h 396335"/>
              <a:gd name="connsiteX1331" fmla="*/ 6584537 w 6831234"/>
              <a:gd name="connsiteY1331" fmla="*/ 344995 h 396335"/>
              <a:gd name="connsiteX1332" fmla="*/ 6577489 w 6831234"/>
              <a:gd name="connsiteY1332" fmla="*/ 315182 h 396335"/>
              <a:gd name="connsiteX1333" fmla="*/ 6575203 w 6831234"/>
              <a:gd name="connsiteY1333" fmla="*/ 279940 h 396335"/>
              <a:gd name="connsiteX1334" fmla="*/ 6577298 w 6831234"/>
              <a:gd name="connsiteY1334" fmla="*/ 231362 h 396335"/>
              <a:gd name="connsiteX1335" fmla="*/ 6581203 w 6831234"/>
              <a:gd name="connsiteY1335" fmla="*/ 177832 h 396335"/>
              <a:gd name="connsiteX1336" fmla="*/ 6590824 w 6831234"/>
              <a:gd name="connsiteY1336" fmla="*/ 121253 h 396335"/>
              <a:gd name="connsiteX1337" fmla="*/ 6571012 w 6831234"/>
              <a:gd name="connsiteY1337" fmla="*/ 144589 h 396335"/>
              <a:gd name="connsiteX1338" fmla="*/ 6553867 w 6831234"/>
              <a:gd name="connsiteY1338" fmla="*/ 170212 h 396335"/>
              <a:gd name="connsiteX1339" fmla="*/ 6549676 w 6831234"/>
              <a:gd name="connsiteY1339" fmla="*/ 184880 h 396335"/>
              <a:gd name="connsiteX1340" fmla="*/ 6542627 w 6831234"/>
              <a:gd name="connsiteY1340" fmla="*/ 203168 h 396335"/>
              <a:gd name="connsiteX1341" fmla="*/ 6484239 w 6831234"/>
              <a:gd name="connsiteY1341" fmla="*/ 263842 h 396335"/>
              <a:gd name="connsiteX1342" fmla="*/ 6405943 w 6831234"/>
              <a:gd name="connsiteY1342" fmla="*/ 321659 h 396335"/>
              <a:gd name="connsiteX1343" fmla="*/ 6398228 w 6831234"/>
              <a:gd name="connsiteY1343" fmla="*/ 317944 h 396335"/>
              <a:gd name="connsiteX1344" fmla="*/ 6387465 w 6831234"/>
              <a:gd name="connsiteY1344" fmla="*/ 311944 h 396335"/>
              <a:gd name="connsiteX1345" fmla="*/ 6378321 w 6831234"/>
              <a:gd name="connsiteY1345" fmla="*/ 309562 h 396335"/>
              <a:gd name="connsiteX1346" fmla="*/ 6369844 w 6831234"/>
              <a:gd name="connsiteY1346" fmla="*/ 305562 h 396335"/>
              <a:gd name="connsiteX1347" fmla="*/ 6362605 w 6831234"/>
              <a:gd name="connsiteY1347" fmla="*/ 289369 h 396335"/>
              <a:gd name="connsiteX1348" fmla="*/ 6360986 w 6831234"/>
              <a:gd name="connsiteY1348" fmla="*/ 273558 h 396335"/>
              <a:gd name="connsiteX1349" fmla="*/ 6370224 w 6831234"/>
              <a:gd name="connsiteY1349" fmla="*/ 206883 h 396335"/>
              <a:gd name="connsiteX1350" fmla="*/ 6380798 w 6831234"/>
              <a:gd name="connsiteY1350" fmla="*/ 156305 h 396335"/>
              <a:gd name="connsiteX1351" fmla="*/ 6373939 w 6831234"/>
              <a:gd name="connsiteY1351" fmla="*/ 153162 h 396335"/>
              <a:gd name="connsiteX1352" fmla="*/ 6366319 w 6831234"/>
              <a:gd name="connsiteY1352" fmla="*/ 150495 h 396335"/>
              <a:gd name="connsiteX1353" fmla="*/ 6358700 w 6831234"/>
              <a:gd name="connsiteY1353" fmla="*/ 144589 h 396335"/>
              <a:gd name="connsiteX1354" fmla="*/ 6350794 w 6831234"/>
              <a:gd name="connsiteY1354" fmla="*/ 139065 h 396335"/>
              <a:gd name="connsiteX1355" fmla="*/ 6343936 w 6831234"/>
              <a:gd name="connsiteY1355" fmla="*/ 137541 h 396335"/>
              <a:gd name="connsiteX1356" fmla="*/ 6337173 w 6831234"/>
              <a:gd name="connsiteY1356" fmla="*/ 135160 h 396335"/>
              <a:gd name="connsiteX1357" fmla="*/ 6337173 w 6831234"/>
              <a:gd name="connsiteY1357" fmla="*/ 128206 h 396335"/>
              <a:gd name="connsiteX1358" fmla="*/ 6342983 w 6831234"/>
              <a:gd name="connsiteY1358" fmla="*/ 121920 h 396335"/>
              <a:gd name="connsiteX1359" fmla="*/ 6348603 w 6831234"/>
              <a:gd name="connsiteY1359" fmla="*/ 118491 h 396335"/>
              <a:gd name="connsiteX1360" fmla="*/ 6415754 w 6831234"/>
              <a:gd name="connsiteY1360" fmla="*/ 104775 h 396335"/>
              <a:gd name="connsiteX1361" fmla="*/ 6485382 w 6831234"/>
              <a:gd name="connsiteY1361" fmla="*/ 94774 h 396335"/>
              <a:gd name="connsiteX1362" fmla="*/ 6503384 w 6831234"/>
              <a:gd name="connsiteY1362" fmla="*/ 97631 h 396335"/>
              <a:gd name="connsiteX1363" fmla="*/ 6522720 w 6831234"/>
              <a:gd name="connsiteY1363" fmla="*/ 105061 h 396335"/>
              <a:gd name="connsiteX1364" fmla="*/ 6516338 w 6831234"/>
              <a:gd name="connsiteY1364" fmla="*/ 107061 h 396335"/>
              <a:gd name="connsiteX1365" fmla="*/ 6511576 w 6831234"/>
              <a:gd name="connsiteY1365" fmla="*/ 112776 h 396335"/>
              <a:gd name="connsiteX1366" fmla="*/ 6514242 w 6831234"/>
              <a:gd name="connsiteY1366" fmla="*/ 115443 h 396335"/>
              <a:gd name="connsiteX1367" fmla="*/ 6517767 w 6831234"/>
              <a:gd name="connsiteY1367" fmla="*/ 116205 h 396335"/>
              <a:gd name="connsiteX1368" fmla="*/ 6476428 w 6831234"/>
              <a:gd name="connsiteY1368" fmla="*/ 144875 h 396335"/>
              <a:gd name="connsiteX1369" fmla="*/ 6434614 w 6831234"/>
              <a:gd name="connsiteY1369" fmla="*/ 155829 h 396335"/>
              <a:gd name="connsiteX1370" fmla="*/ 6424422 w 6831234"/>
              <a:gd name="connsiteY1370" fmla="*/ 186690 h 396335"/>
              <a:gd name="connsiteX1371" fmla="*/ 6417659 w 6831234"/>
              <a:gd name="connsiteY1371" fmla="*/ 228505 h 396335"/>
              <a:gd name="connsiteX1372" fmla="*/ 6414325 w 6831234"/>
              <a:gd name="connsiteY1372" fmla="*/ 245840 h 396335"/>
              <a:gd name="connsiteX1373" fmla="*/ 6412325 w 6831234"/>
              <a:gd name="connsiteY1373" fmla="*/ 264985 h 396335"/>
              <a:gd name="connsiteX1374" fmla="*/ 6410896 w 6831234"/>
              <a:gd name="connsiteY1374" fmla="*/ 273367 h 396335"/>
              <a:gd name="connsiteX1375" fmla="*/ 6410134 w 6831234"/>
              <a:gd name="connsiteY1375" fmla="*/ 279940 h 396335"/>
              <a:gd name="connsiteX1376" fmla="*/ 6410134 w 6831234"/>
              <a:gd name="connsiteY1376" fmla="*/ 283178 h 396335"/>
              <a:gd name="connsiteX1377" fmla="*/ 6411849 w 6831234"/>
              <a:gd name="connsiteY1377" fmla="*/ 284035 h 396335"/>
              <a:gd name="connsiteX1378" fmla="*/ 6459474 w 6831234"/>
              <a:gd name="connsiteY1378" fmla="*/ 243840 h 396335"/>
              <a:gd name="connsiteX1379" fmla="*/ 6527768 w 6831234"/>
              <a:gd name="connsiteY1379" fmla="*/ 182594 h 396335"/>
              <a:gd name="connsiteX1380" fmla="*/ 6559963 w 6831234"/>
              <a:gd name="connsiteY1380" fmla="*/ 146018 h 396335"/>
              <a:gd name="connsiteX1381" fmla="*/ 6594633 w 6831234"/>
              <a:gd name="connsiteY1381" fmla="*/ 107061 h 396335"/>
              <a:gd name="connsiteX1382" fmla="*/ 6597586 w 6831234"/>
              <a:gd name="connsiteY1382" fmla="*/ 83915 h 396335"/>
              <a:gd name="connsiteX1383" fmla="*/ 6603492 w 6831234"/>
              <a:gd name="connsiteY1383" fmla="*/ 62293 h 396335"/>
              <a:gd name="connsiteX1384" fmla="*/ 6603111 w 6831234"/>
              <a:gd name="connsiteY1384" fmla="*/ 52387 h 396335"/>
              <a:gd name="connsiteX1385" fmla="*/ 6604635 w 6831234"/>
              <a:gd name="connsiteY1385" fmla="*/ 45053 h 396335"/>
              <a:gd name="connsiteX1386" fmla="*/ 6606445 w 6831234"/>
              <a:gd name="connsiteY1386" fmla="*/ 46196 h 396335"/>
              <a:gd name="connsiteX1387" fmla="*/ 6609016 w 6831234"/>
              <a:gd name="connsiteY1387" fmla="*/ 47244 h 396335"/>
              <a:gd name="connsiteX1388" fmla="*/ 6611874 w 6831234"/>
              <a:gd name="connsiteY1388" fmla="*/ 46101 h 396335"/>
              <a:gd name="connsiteX1389" fmla="*/ 6614255 w 6831234"/>
              <a:gd name="connsiteY1389" fmla="*/ 44291 h 396335"/>
              <a:gd name="connsiteX1390" fmla="*/ 6616255 w 6831234"/>
              <a:gd name="connsiteY1390" fmla="*/ 46482 h 396335"/>
              <a:gd name="connsiteX1391" fmla="*/ 6627590 w 6831234"/>
              <a:gd name="connsiteY1391" fmla="*/ 43815 h 396335"/>
              <a:gd name="connsiteX1392" fmla="*/ 6636163 w 6831234"/>
              <a:gd name="connsiteY1392" fmla="*/ 42005 h 396335"/>
              <a:gd name="connsiteX1393" fmla="*/ 3556921 w 6831234"/>
              <a:gd name="connsiteY1393" fmla="*/ 37719 h 396335"/>
              <a:gd name="connsiteX1394" fmla="*/ 3573209 w 6831234"/>
              <a:gd name="connsiteY1394" fmla="*/ 40195 h 396335"/>
              <a:gd name="connsiteX1395" fmla="*/ 3587972 w 6831234"/>
              <a:gd name="connsiteY1395" fmla="*/ 42481 h 396335"/>
              <a:gd name="connsiteX1396" fmla="*/ 3588163 w 6831234"/>
              <a:gd name="connsiteY1396" fmla="*/ 51530 h 396335"/>
              <a:gd name="connsiteX1397" fmla="*/ 3583972 w 6831234"/>
              <a:gd name="connsiteY1397" fmla="*/ 62960 h 396335"/>
              <a:gd name="connsiteX1398" fmla="*/ 3577971 w 6831234"/>
              <a:gd name="connsiteY1398" fmla="*/ 71723 h 396335"/>
              <a:gd name="connsiteX1399" fmla="*/ 3574066 w 6831234"/>
              <a:gd name="connsiteY1399" fmla="*/ 82867 h 396335"/>
              <a:gd name="connsiteX1400" fmla="*/ 3569684 w 6831234"/>
              <a:gd name="connsiteY1400" fmla="*/ 93535 h 396335"/>
              <a:gd name="connsiteX1401" fmla="*/ 3565493 w 6831234"/>
              <a:gd name="connsiteY1401" fmla="*/ 102489 h 396335"/>
              <a:gd name="connsiteX1402" fmla="*/ 3560826 w 6831234"/>
              <a:gd name="connsiteY1402" fmla="*/ 110680 h 396335"/>
              <a:gd name="connsiteX1403" fmla="*/ 3561969 w 6831234"/>
              <a:gd name="connsiteY1403" fmla="*/ 111252 h 396335"/>
              <a:gd name="connsiteX1404" fmla="*/ 3562731 w 6831234"/>
              <a:gd name="connsiteY1404" fmla="*/ 111252 h 396335"/>
              <a:gd name="connsiteX1405" fmla="*/ 3562826 w 6831234"/>
              <a:gd name="connsiteY1405" fmla="*/ 114014 h 396335"/>
              <a:gd name="connsiteX1406" fmla="*/ 3561302 w 6831234"/>
              <a:gd name="connsiteY1406" fmla="*/ 116871 h 396335"/>
              <a:gd name="connsiteX1407" fmla="*/ 3558921 w 6831234"/>
              <a:gd name="connsiteY1407" fmla="*/ 120396 h 396335"/>
              <a:gd name="connsiteX1408" fmla="*/ 3550063 w 6831234"/>
              <a:gd name="connsiteY1408" fmla="*/ 146875 h 396335"/>
              <a:gd name="connsiteX1409" fmla="*/ 3536632 w 6831234"/>
              <a:gd name="connsiteY1409" fmla="*/ 178308 h 396335"/>
              <a:gd name="connsiteX1410" fmla="*/ 3533394 w 6831234"/>
              <a:gd name="connsiteY1410" fmla="*/ 184499 h 396335"/>
              <a:gd name="connsiteX1411" fmla="*/ 3529393 w 6831234"/>
              <a:gd name="connsiteY1411" fmla="*/ 190785 h 396335"/>
              <a:gd name="connsiteX1412" fmla="*/ 3528251 w 6831234"/>
              <a:gd name="connsiteY1412" fmla="*/ 196215 h 396335"/>
              <a:gd name="connsiteX1413" fmla="*/ 3527107 w 6831234"/>
              <a:gd name="connsiteY1413" fmla="*/ 203168 h 396335"/>
              <a:gd name="connsiteX1414" fmla="*/ 3525488 w 6831234"/>
              <a:gd name="connsiteY1414" fmla="*/ 204787 h 396335"/>
              <a:gd name="connsiteX1415" fmla="*/ 3523583 w 6831234"/>
              <a:gd name="connsiteY1415" fmla="*/ 206502 h 396335"/>
              <a:gd name="connsiteX1416" fmla="*/ 3522916 w 6831234"/>
              <a:gd name="connsiteY1416" fmla="*/ 216979 h 396335"/>
              <a:gd name="connsiteX1417" fmla="*/ 3522916 w 6831234"/>
              <a:gd name="connsiteY1417" fmla="*/ 222789 h 396335"/>
              <a:gd name="connsiteX1418" fmla="*/ 3522916 w 6831234"/>
              <a:gd name="connsiteY1418" fmla="*/ 225933 h 396335"/>
              <a:gd name="connsiteX1419" fmla="*/ 3520059 w 6831234"/>
              <a:gd name="connsiteY1419" fmla="*/ 226790 h 396335"/>
              <a:gd name="connsiteX1420" fmla="*/ 3520535 w 6831234"/>
              <a:gd name="connsiteY1420" fmla="*/ 231552 h 396335"/>
              <a:gd name="connsiteX1421" fmla="*/ 3518630 w 6831234"/>
              <a:gd name="connsiteY1421" fmla="*/ 231267 h 396335"/>
              <a:gd name="connsiteX1422" fmla="*/ 3517201 w 6831234"/>
              <a:gd name="connsiteY1422" fmla="*/ 231171 h 396335"/>
              <a:gd name="connsiteX1423" fmla="*/ 3517201 w 6831234"/>
              <a:gd name="connsiteY1423" fmla="*/ 231267 h 396335"/>
              <a:gd name="connsiteX1424" fmla="*/ 3517201 w 6831234"/>
              <a:gd name="connsiteY1424" fmla="*/ 232219 h 396335"/>
              <a:gd name="connsiteX1425" fmla="*/ 3517868 w 6831234"/>
              <a:gd name="connsiteY1425" fmla="*/ 234505 h 396335"/>
              <a:gd name="connsiteX1426" fmla="*/ 3519487 w 6831234"/>
              <a:gd name="connsiteY1426" fmla="*/ 236696 h 396335"/>
              <a:gd name="connsiteX1427" fmla="*/ 3519487 w 6831234"/>
              <a:gd name="connsiteY1427" fmla="*/ 240315 h 396335"/>
              <a:gd name="connsiteX1428" fmla="*/ 3515296 w 6831234"/>
              <a:gd name="connsiteY1428" fmla="*/ 238220 h 396335"/>
              <a:gd name="connsiteX1429" fmla="*/ 3511772 w 6831234"/>
              <a:gd name="connsiteY1429" fmla="*/ 237172 h 396335"/>
              <a:gd name="connsiteX1430" fmla="*/ 3507962 w 6831234"/>
              <a:gd name="connsiteY1430" fmla="*/ 238220 h 396335"/>
              <a:gd name="connsiteX1431" fmla="*/ 3503962 w 6831234"/>
              <a:gd name="connsiteY1431" fmla="*/ 238982 h 396335"/>
              <a:gd name="connsiteX1432" fmla="*/ 3488817 w 6831234"/>
              <a:gd name="connsiteY1432" fmla="*/ 219170 h 396335"/>
              <a:gd name="connsiteX1433" fmla="*/ 3482435 w 6831234"/>
              <a:gd name="connsiteY1433" fmla="*/ 196310 h 396335"/>
              <a:gd name="connsiteX1434" fmla="*/ 3484531 w 6831234"/>
              <a:gd name="connsiteY1434" fmla="*/ 197739 h 396335"/>
              <a:gd name="connsiteX1435" fmla="*/ 3486055 w 6831234"/>
              <a:gd name="connsiteY1435" fmla="*/ 199167 h 396335"/>
              <a:gd name="connsiteX1436" fmla="*/ 3492151 w 6831234"/>
              <a:gd name="connsiteY1436" fmla="*/ 154971 h 396335"/>
              <a:gd name="connsiteX1437" fmla="*/ 3508819 w 6831234"/>
              <a:gd name="connsiteY1437" fmla="*/ 109442 h 396335"/>
              <a:gd name="connsiteX1438" fmla="*/ 3508819 w 6831234"/>
              <a:gd name="connsiteY1438" fmla="*/ 107346 h 396335"/>
              <a:gd name="connsiteX1439" fmla="*/ 3507962 w 6831234"/>
              <a:gd name="connsiteY1439" fmla="*/ 106680 h 396335"/>
              <a:gd name="connsiteX1440" fmla="*/ 3505009 w 6831234"/>
              <a:gd name="connsiteY1440" fmla="*/ 109537 h 396335"/>
              <a:gd name="connsiteX1441" fmla="*/ 3501199 w 6831234"/>
              <a:gd name="connsiteY1441" fmla="*/ 113823 h 396335"/>
              <a:gd name="connsiteX1442" fmla="*/ 3527679 w 6831234"/>
              <a:gd name="connsiteY1442" fmla="*/ 62579 h 396335"/>
              <a:gd name="connsiteX1443" fmla="*/ 3538061 w 6831234"/>
              <a:gd name="connsiteY1443" fmla="*/ 46672 h 396335"/>
              <a:gd name="connsiteX1444" fmla="*/ 3547110 w 6831234"/>
              <a:gd name="connsiteY1444" fmla="*/ 38957 h 396335"/>
              <a:gd name="connsiteX1445" fmla="*/ 3548729 w 6831234"/>
              <a:gd name="connsiteY1445" fmla="*/ 39528 h 396335"/>
              <a:gd name="connsiteX1446" fmla="*/ 3550729 w 6831234"/>
              <a:gd name="connsiteY1446" fmla="*/ 40004 h 396335"/>
              <a:gd name="connsiteX1447" fmla="*/ 3553396 w 6831234"/>
              <a:gd name="connsiteY1447" fmla="*/ 38862 h 396335"/>
              <a:gd name="connsiteX1448" fmla="*/ 3556921 w 6831234"/>
              <a:gd name="connsiteY1448" fmla="*/ 37719 h 396335"/>
              <a:gd name="connsiteX1449" fmla="*/ 2657189 w 6831234"/>
              <a:gd name="connsiteY1449" fmla="*/ 36385 h 396335"/>
              <a:gd name="connsiteX1450" fmla="*/ 2677572 w 6831234"/>
              <a:gd name="connsiteY1450" fmla="*/ 43529 h 396335"/>
              <a:gd name="connsiteX1451" fmla="*/ 2687097 w 6831234"/>
              <a:gd name="connsiteY1451" fmla="*/ 62388 h 396335"/>
              <a:gd name="connsiteX1452" fmla="*/ 2671667 w 6831234"/>
              <a:gd name="connsiteY1452" fmla="*/ 100203 h 396335"/>
              <a:gd name="connsiteX1453" fmla="*/ 2665380 w 6831234"/>
              <a:gd name="connsiteY1453" fmla="*/ 129444 h 396335"/>
              <a:gd name="connsiteX1454" fmla="*/ 2666333 w 6831234"/>
              <a:gd name="connsiteY1454" fmla="*/ 132873 h 396335"/>
              <a:gd name="connsiteX1455" fmla="*/ 2668809 w 6831234"/>
              <a:gd name="connsiteY1455" fmla="*/ 134683 h 396335"/>
              <a:gd name="connsiteX1456" fmla="*/ 2691574 w 6831234"/>
              <a:gd name="connsiteY1456" fmla="*/ 130968 h 396335"/>
              <a:gd name="connsiteX1457" fmla="*/ 2739199 w 6831234"/>
              <a:gd name="connsiteY1457" fmla="*/ 127349 h 396335"/>
              <a:gd name="connsiteX1458" fmla="*/ 2753201 w 6831234"/>
              <a:gd name="connsiteY1458" fmla="*/ 128968 h 396335"/>
              <a:gd name="connsiteX1459" fmla="*/ 2766440 w 6831234"/>
              <a:gd name="connsiteY1459" fmla="*/ 139160 h 396335"/>
              <a:gd name="connsiteX1460" fmla="*/ 2760821 w 6831234"/>
              <a:gd name="connsiteY1460" fmla="*/ 146208 h 396335"/>
              <a:gd name="connsiteX1461" fmla="*/ 2755772 w 6831234"/>
              <a:gd name="connsiteY1461" fmla="*/ 150399 h 396335"/>
              <a:gd name="connsiteX1462" fmla="*/ 2755010 w 6831234"/>
              <a:gd name="connsiteY1462" fmla="*/ 149733 h 396335"/>
              <a:gd name="connsiteX1463" fmla="*/ 2753867 w 6831234"/>
              <a:gd name="connsiteY1463" fmla="*/ 149733 h 396335"/>
              <a:gd name="connsiteX1464" fmla="*/ 2713767 w 6831234"/>
              <a:gd name="connsiteY1464" fmla="*/ 187356 h 396335"/>
              <a:gd name="connsiteX1465" fmla="*/ 2690431 w 6831234"/>
              <a:gd name="connsiteY1465" fmla="*/ 238791 h 396335"/>
              <a:gd name="connsiteX1466" fmla="*/ 2694527 w 6831234"/>
              <a:gd name="connsiteY1466" fmla="*/ 246507 h 396335"/>
              <a:gd name="connsiteX1467" fmla="*/ 2702051 w 6831234"/>
              <a:gd name="connsiteY1467" fmla="*/ 248031 h 396335"/>
              <a:gd name="connsiteX1468" fmla="*/ 2729579 w 6831234"/>
              <a:gd name="connsiteY1468" fmla="*/ 235267 h 396335"/>
              <a:gd name="connsiteX1469" fmla="*/ 2746628 w 6831234"/>
              <a:gd name="connsiteY1469" fmla="*/ 211931 h 396335"/>
              <a:gd name="connsiteX1470" fmla="*/ 2735865 w 6831234"/>
              <a:gd name="connsiteY1470" fmla="*/ 200406 h 396335"/>
              <a:gd name="connsiteX1471" fmla="*/ 2719958 w 6831234"/>
              <a:gd name="connsiteY1471" fmla="*/ 197453 h 396335"/>
              <a:gd name="connsiteX1472" fmla="*/ 2730722 w 6831234"/>
              <a:gd name="connsiteY1472" fmla="*/ 191071 h 396335"/>
              <a:gd name="connsiteX1473" fmla="*/ 2743866 w 6831234"/>
              <a:gd name="connsiteY1473" fmla="*/ 189452 h 396335"/>
              <a:gd name="connsiteX1474" fmla="*/ 2760440 w 6831234"/>
              <a:gd name="connsiteY1474" fmla="*/ 196310 h 396335"/>
              <a:gd name="connsiteX1475" fmla="*/ 2765964 w 6831234"/>
              <a:gd name="connsiteY1475" fmla="*/ 212788 h 396335"/>
              <a:gd name="connsiteX1476" fmla="*/ 2746914 w 6831234"/>
              <a:gd name="connsiteY1476" fmla="*/ 245554 h 396335"/>
              <a:gd name="connsiteX1477" fmla="*/ 2714720 w 6831234"/>
              <a:gd name="connsiteY1477" fmla="*/ 262509 h 396335"/>
              <a:gd name="connsiteX1478" fmla="*/ 2709957 w 6831234"/>
              <a:gd name="connsiteY1478" fmla="*/ 262509 h 396335"/>
              <a:gd name="connsiteX1479" fmla="*/ 2681477 w 6831234"/>
              <a:gd name="connsiteY1479" fmla="*/ 253936 h 396335"/>
              <a:gd name="connsiteX1480" fmla="*/ 2663380 w 6831234"/>
              <a:gd name="connsiteY1480" fmla="*/ 228600 h 396335"/>
              <a:gd name="connsiteX1481" fmla="*/ 2675572 w 6831234"/>
              <a:gd name="connsiteY1481" fmla="*/ 202406 h 396335"/>
              <a:gd name="connsiteX1482" fmla="*/ 2699765 w 6831234"/>
              <a:gd name="connsiteY1482" fmla="*/ 171450 h 396335"/>
              <a:gd name="connsiteX1483" fmla="*/ 2708624 w 6831234"/>
              <a:gd name="connsiteY1483" fmla="*/ 159162 h 396335"/>
              <a:gd name="connsiteX1484" fmla="*/ 2718149 w 6831234"/>
              <a:gd name="connsiteY1484" fmla="*/ 146494 h 396335"/>
              <a:gd name="connsiteX1485" fmla="*/ 2717958 w 6831234"/>
              <a:gd name="connsiteY1485" fmla="*/ 145827 h 396335"/>
              <a:gd name="connsiteX1486" fmla="*/ 2715958 w 6831234"/>
              <a:gd name="connsiteY1486" fmla="*/ 146113 h 396335"/>
              <a:gd name="connsiteX1487" fmla="*/ 2659856 w 6831234"/>
              <a:gd name="connsiteY1487" fmla="*/ 165163 h 396335"/>
              <a:gd name="connsiteX1488" fmla="*/ 2598705 w 6831234"/>
              <a:gd name="connsiteY1488" fmla="*/ 186499 h 396335"/>
              <a:gd name="connsiteX1489" fmla="*/ 2588609 w 6831234"/>
              <a:gd name="connsiteY1489" fmla="*/ 185832 h 396335"/>
              <a:gd name="connsiteX1490" fmla="*/ 2578703 w 6831234"/>
              <a:gd name="connsiteY1490" fmla="*/ 185642 h 396335"/>
              <a:gd name="connsiteX1491" fmla="*/ 2576036 w 6831234"/>
              <a:gd name="connsiteY1491" fmla="*/ 184785 h 396335"/>
              <a:gd name="connsiteX1492" fmla="*/ 2574226 w 6831234"/>
              <a:gd name="connsiteY1492" fmla="*/ 183451 h 396335"/>
              <a:gd name="connsiteX1493" fmla="*/ 2597753 w 6831234"/>
              <a:gd name="connsiteY1493" fmla="*/ 163068 h 396335"/>
              <a:gd name="connsiteX1494" fmla="*/ 2632138 w 6831234"/>
              <a:gd name="connsiteY1494" fmla="*/ 145256 h 396335"/>
              <a:gd name="connsiteX1495" fmla="*/ 2628804 w 6831234"/>
              <a:gd name="connsiteY1495" fmla="*/ 120110 h 396335"/>
              <a:gd name="connsiteX1496" fmla="*/ 2624613 w 6831234"/>
              <a:gd name="connsiteY1496" fmla="*/ 90297 h 396335"/>
              <a:gd name="connsiteX1497" fmla="*/ 2628614 w 6831234"/>
              <a:gd name="connsiteY1497" fmla="*/ 60293 h 396335"/>
              <a:gd name="connsiteX1498" fmla="*/ 2642234 w 6831234"/>
              <a:gd name="connsiteY1498" fmla="*/ 42957 h 396335"/>
              <a:gd name="connsiteX1499" fmla="*/ 2643377 w 6831234"/>
              <a:gd name="connsiteY1499" fmla="*/ 41243 h 396335"/>
              <a:gd name="connsiteX1500" fmla="*/ 2642711 w 6831234"/>
              <a:gd name="connsiteY1500" fmla="*/ 39433 h 396335"/>
              <a:gd name="connsiteX1501" fmla="*/ 2651188 w 6831234"/>
              <a:gd name="connsiteY1501" fmla="*/ 36861 h 396335"/>
              <a:gd name="connsiteX1502" fmla="*/ 2657189 w 6831234"/>
              <a:gd name="connsiteY1502" fmla="*/ 36385 h 396335"/>
              <a:gd name="connsiteX1503" fmla="*/ 304419 w 6831234"/>
              <a:gd name="connsiteY1503" fmla="*/ 31908 h 396335"/>
              <a:gd name="connsiteX1504" fmla="*/ 318230 w 6831234"/>
              <a:gd name="connsiteY1504" fmla="*/ 33623 h 396335"/>
              <a:gd name="connsiteX1505" fmla="*/ 330708 w 6831234"/>
              <a:gd name="connsiteY1505" fmla="*/ 43434 h 396335"/>
              <a:gd name="connsiteX1506" fmla="*/ 328518 w 6831234"/>
              <a:gd name="connsiteY1506" fmla="*/ 53245 h 396335"/>
              <a:gd name="connsiteX1507" fmla="*/ 325374 w 6831234"/>
              <a:gd name="connsiteY1507" fmla="*/ 66484 h 396335"/>
              <a:gd name="connsiteX1508" fmla="*/ 319945 w 6831234"/>
              <a:gd name="connsiteY1508" fmla="*/ 119729 h 396335"/>
              <a:gd name="connsiteX1509" fmla="*/ 307943 w 6831234"/>
              <a:gd name="connsiteY1509" fmla="*/ 161830 h 396335"/>
              <a:gd name="connsiteX1510" fmla="*/ 304895 w 6831234"/>
              <a:gd name="connsiteY1510" fmla="*/ 176879 h 396335"/>
              <a:gd name="connsiteX1511" fmla="*/ 300895 w 6831234"/>
              <a:gd name="connsiteY1511" fmla="*/ 191262 h 396335"/>
              <a:gd name="connsiteX1512" fmla="*/ 296895 w 6831234"/>
              <a:gd name="connsiteY1512" fmla="*/ 197167 h 396335"/>
              <a:gd name="connsiteX1513" fmla="*/ 296132 w 6831234"/>
              <a:gd name="connsiteY1513" fmla="*/ 203835 h 396335"/>
              <a:gd name="connsiteX1514" fmla="*/ 290989 w 6831234"/>
              <a:gd name="connsiteY1514" fmla="*/ 219932 h 396335"/>
              <a:gd name="connsiteX1515" fmla="*/ 288131 w 6831234"/>
              <a:gd name="connsiteY1515" fmla="*/ 237744 h 396335"/>
              <a:gd name="connsiteX1516" fmla="*/ 281655 w 6831234"/>
              <a:gd name="connsiteY1516" fmla="*/ 244602 h 396335"/>
              <a:gd name="connsiteX1517" fmla="*/ 278321 w 6831234"/>
              <a:gd name="connsiteY1517" fmla="*/ 250126 h 396335"/>
              <a:gd name="connsiteX1518" fmla="*/ 277559 w 6831234"/>
              <a:gd name="connsiteY1518" fmla="*/ 249650 h 396335"/>
              <a:gd name="connsiteX1519" fmla="*/ 276416 w 6831234"/>
              <a:gd name="connsiteY1519" fmla="*/ 248983 h 396335"/>
              <a:gd name="connsiteX1520" fmla="*/ 272987 w 6831234"/>
              <a:gd name="connsiteY1520" fmla="*/ 252698 h 396335"/>
              <a:gd name="connsiteX1521" fmla="*/ 272225 w 6831234"/>
              <a:gd name="connsiteY1521" fmla="*/ 257365 h 396335"/>
              <a:gd name="connsiteX1522" fmla="*/ 269843 w 6831234"/>
              <a:gd name="connsiteY1522" fmla="*/ 260699 h 396335"/>
              <a:gd name="connsiteX1523" fmla="*/ 267367 w 6831234"/>
              <a:gd name="connsiteY1523" fmla="*/ 264985 h 396335"/>
              <a:gd name="connsiteX1524" fmla="*/ 265368 w 6831234"/>
              <a:gd name="connsiteY1524" fmla="*/ 264509 h 396335"/>
              <a:gd name="connsiteX1525" fmla="*/ 263366 w 6831234"/>
              <a:gd name="connsiteY1525" fmla="*/ 263938 h 396335"/>
              <a:gd name="connsiteX1526" fmla="*/ 257843 w 6831234"/>
              <a:gd name="connsiteY1526" fmla="*/ 267367 h 396335"/>
              <a:gd name="connsiteX1527" fmla="*/ 255365 w 6831234"/>
              <a:gd name="connsiteY1527" fmla="*/ 273177 h 396335"/>
              <a:gd name="connsiteX1528" fmla="*/ 252889 w 6831234"/>
              <a:gd name="connsiteY1528" fmla="*/ 248793 h 396335"/>
              <a:gd name="connsiteX1529" fmla="*/ 251079 w 6831234"/>
              <a:gd name="connsiteY1529" fmla="*/ 223552 h 396335"/>
              <a:gd name="connsiteX1530" fmla="*/ 256223 w 6831234"/>
              <a:gd name="connsiteY1530" fmla="*/ 159353 h 396335"/>
              <a:gd name="connsiteX1531" fmla="*/ 254699 w 6831234"/>
              <a:gd name="connsiteY1531" fmla="*/ 158115 h 396335"/>
              <a:gd name="connsiteX1532" fmla="*/ 226695 w 6831234"/>
              <a:gd name="connsiteY1532" fmla="*/ 168592 h 396335"/>
              <a:gd name="connsiteX1533" fmla="*/ 197739 w 6831234"/>
              <a:gd name="connsiteY1533" fmla="*/ 177355 h 396335"/>
              <a:gd name="connsiteX1534" fmla="*/ 192977 w 6831234"/>
              <a:gd name="connsiteY1534" fmla="*/ 177070 h 396335"/>
              <a:gd name="connsiteX1535" fmla="*/ 186785 w 6831234"/>
              <a:gd name="connsiteY1535" fmla="*/ 176784 h 396335"/>
              <a:gd name="connsiteX1536" fmla="*/ 184976 w 6831234"/>
              <a:gd name="connsiteY1536" fmla="*/ 175450 h 396335"/>
              <a:gd name="connsiteX1537" fmla="*/ 182309 w 6831234"/>
              <a:gd name="connsiteY1537" fmla="*/ 174117 h 396335"/>
              <a:gd name="connsiteX1538" fmla="*/ 180308 w 6831234"/>
              <a:gd name="connsiteY1538" fmla="*/ 174974 h 396335"/>
              <a:gd name="connsiteX1539" fmla="*/ 178784 w 6831234"/>
              <a:gd name="connsiteY1539" fmla="*/ 176784 h 396335"/>
              <a:gd name="connsiteX1540" fmla="*/ 175641 w 6831234"/>
              <a:gd name="connsiteY1540" fmla="*/ 176784 h 396335"/>
              <a:gd name="connsiteX1541" fmla="*/ 175165 w 6831234"/>
              <a:gd name="connsiteY1541" fmla="*/ 174498 h 396335"/>
              <a:gd name="connsiteX1542" fmla="*/ 174403 w 6831234"/>
              <a:gd name="connsiteY1542" fmla="*/ 171355 h 396335"/>
              <a:gd name="connsiteX1543" fmla="*/ 187929 w 6831234"/>
              <a:gd name="connsiteY1543" fmla="*/ 160306 h 396335"/>
              <a:gd name="connsiteX1544" fmla="*/ 203265 w 6831234"/>
              <a:gd name="connsiteY1544" fmla="*/ 152114 h 396335"/>
              <a:gd name="connsiteX1545" fmla="*/ 233839 w 6831234"/>
              <a:gd name="connsiteY1545" fmla="*/ 138874 h 396335"/>
              <a:gd name="connsiteX1546" fmla="*/ 264320 w 6831234"/>
              <a:gd name="connsiteY1546" fmla="*/ 127444 h 396335"/>
              <a:gd name="connsiteX1547" fmla="*/ 266129 w 6831234"/>
              <a:gd name="connsiteY1547" fmla="*/ 88297 h 396335"/>
              <a:gd name="connsiteX1548" fmla="*/ 271367 w 6831234"/>
              <a:gd name="connsiteY1548" fmla="*/ 43434 h 396335"/>
              <a:gd name="connsiteX1549" fmla="*/ 288512 w 6831234"/>
              <a:gd name="connsiteY1549" fmla="*/ 35814 h 396335"/>
              <a:gd name="connsiteX1550" fmla="*/ 304419 w 6831234"/>
              <a:gd name="connsiteY1550" fmla="*/ 31908 h 396335"/>
              <a:gd name="connsiteX1551" fmla="*/ 6279356 w 6831234"/>
              <a:gd name="connsiteY1551" fmla="*/ 23432 h 396335"/>
              <a:gd name="connsiteX1552" fmla="*/ 6297548 w 6831234"/>
              <a:gd name="connsiteY1552" fmla="*/ 28575 h 396335"/>
              <a:gd name="connsiteX1553" fmla="*/ 6312979 w 6831234"/>
              <a:gd name="connsiteY1553" fmla="*/ 39434 h 396335"/>
              <a:gd name="connsiteX1554" fmla="*/ 6311455 w 6831234"/>
              <a:gd name="connsiteY1554" fmla="*/ 49340 h 396335"/>
              <a:gd name="connsiteX1555" fmla="*/ 6309550 w 6831234"/>
              <a:gd name="connsiteY1555" fmla="*/ 65152 h 396335"/>
              <a:gd name="connsiteX1556" fmla="*/ 6308407 w 6831234"/>
              <a:gd name="connsiteY1556" fmla="*/ 78201 h 396335"/>
              <a:gd name="connsiteX1557" fmla="*/ 6306312 w 6831234"/>
              <a:gd name="connsiteY1557" fmla="*/ 90869 h 396335"/>
              <a:gd name="connsiteX1558" fmla="*/ 6301263 w 6831234"/>
              <a:gd name="connsiteY1558" fmla="*/ 148495 h 396335"/>
              <a:gd name="connsiteX1559" fmla="*/ 6284023 w 6831234"/>
              <a:gd name="connsiteY1559" fmla="*/ 207169 h 396335"/>
              <a:gd name="connsiteX1560" fmla="*/ 6281451 w 6831234"/>
              <a:gd name="connsiteY1560" fmla="*/ 221647 h 396335"/>
              <a:gd name="connsiteX1561" fmla="*/ 6278308 w 6831234"/>
              <a:gd name="connsiteY1561" fmla="*/ 236221 h 396335"/>
              <a:gd name="connsiteX1562" fmla="*/ 6274593 w 6831234"/>
              <a:gd name="connsiteY1562" fmla="*/ 281083 h 396335"/>
              <a:gd name="connsiteX1563" fmla="*/ 6267354 w 6831234"/>
              <a:gd name="connsiteY1563" fmla="*/ 326422 h 396335"/>
              <a:gd name="connsiteX1564" fmla="*/ 6264306 w 6831234"/>
              <a:gd name="connsiteY1564" fmla="*/ 327184 h 396335"/>
              <a:gd name="connsiteX1565" fmla="*/ 6261354 w 6831234"/>
              <a:gd name="connsiteY1565" fmla="*/ 327851 h 396335"/>
              <a:gd name="connsiteX1566" fmla="*/ 6258115 w 6831234"/>
              <a:gd name="connsiteY1566" fmla="*/ 324708 h 396335"/>
              <a:gd name="connsiteX1567" fmla="*/ 6255163 w 6831234"/>
              <a:gd name="connsiteY1567" fmla="*/ 329756 h 396335"/>
              <a:gd name="connsiteX1568" fmla="*/ 6254400 w 6831234"/>
              <a:gd name="connsiteY1568" fmla="*/ 334995 h 396335"/>
              <a:gd name="connsiteX1569" fmla="*/ 6236113 w 6831234"/>
              <a:gd name="connsiteY1569" fmla="*/ 288513 h 396335"/>
              <a:gd name="connsiteX1570" fmla="*/ 6227540 w 6831234"/>
              <a:gd name="connsiteY1570" fmla="*/ 238792 h 396335"/>
              <a:gd name="connsiteX1571" fmla="*/ 6227826 w 6831234"/>
              <a:gd name="connsiteY1571" fmla="*/ 218409 h 396335"/>
              <a:gd name="connsiteX1572" fmla="*/ 6227540 w 6831234"/>
              <a:gd name="connsiteY1572" fmla="*/ 214218 h 396335"/>
              <a:gd name="connsiteX1573" fmla="*/ 6236684 w 6831234"/>
              <a:gd name="connsiteY1573" fmla="*/ 142494 h 396335"/>
              <a:gd name="connsiteX1574" fmla="*/ 6193631 w 6831234"/>
              <a:gd name="connsiteY1574" fmla="*/ 175451 h 396335"/>
              <a:gd name="connsiteX1575" fmla="*/ 6148863 w 6831234"/>
              <a:gd name="connsiteY1575" fmla="*/ 210979 h 396335"/>
              <a:gd name="connsiteX1576" fmla="*/ 6097047 w 6831234"/>
              <a:gd name="connsiteY1576" fmla="*/ 247746 h 396335"/>
              <a:gd name="connsiteX1577" fmla="*/ 6037326 w 6831234"/>
              <a:gd name="connsiteY1577" fmla="*/ 273559 h 396335"/>
              <a:gd name="connsiteX1578" fmla="*/ 6032182 w 6831234"/>
              <a:gd name="connsiteY1578" fmla="*/ 273559 h 396335"/>
              <a:gd name="connsiteX1579" fmla="*/ 6019037 w 6831234"/>
              <a:gd name="connsiteY1579" fmla="*/ 268606 h 396335"/>
              <a:gd name="connsiteX1580" fmla="*/ 6007227 w 6831234"/>
              <a:gd name="connsiteY1580" fmla="*/ 263462 h 396335"/>
              <a:gd name="connsiteX1581" fmla="*/ 5984843 w 6831234"/>
              <a:gd name="connsiteY1581" fmla="*/ 234697 h 396335"/>
              <a:gd name="connsiteX1582" fmla="*/ 5980366 w 6831234"/>
              <a:gd name="connsiteY1582" fmla="*/ 195835 h 396335"/>
              <a:gd name="connsiteX1583" fmla="*/ 5984843 w 6831234"/>
              <a:gd name="connsiteY1583" fmla="*/ 146495 h 396335"/>
              <a:gd name="connsiteX1584" fmla="*/ 5996178 w 6831234"/>
              <a:gd name="connsiteY1584" fmla="*/ 105157 h 396335"/>
              <a:gd name="connsiteX1585" fmla="*/ 6007989 w 6831234"/>
              <a:gd name="connsiteY1585" fmla="*/ 100585 h 396335"/>
              <a:gd name="connsiteX1586" fmla="*/ 6023895 w 6831234"/>
              <a:gd name="connsiteY1586" fmla="*/ 97441 h 396335"/>
              <a:gd name="connsiteX1587" fmla="*/ 6038945 w 6831234"/>
              <a:gd name="connsiteY1587" fmla="*/ 103061 h 396335"/>
              <a:gd name="connsiteX1588" fmla="*/ 6050565 w 6831234"/>
              <a:gd name="connsiteY1588" fmla="*/ 112205 h 396335"/>
              <a:gd name="connsiteX1589" fmla="*/ 6046851 w 6831234"/>
              <a:gd name="connsiteY1589" fmla="*/ 124016 h 396335"/>
              <a:gd name="connsiteX1590" fmla="*/ 6043898 w 6831234"/>
              <a:gd name="connsiteY1590" fmla="*/ 139161 h 396335"/>
              <a:gd name="connsiteX1591" fmla="*/ 6033040 w 6831234"/>
              <a:gd name="connsiteY1591" fmla="*/ 228220 h 396335"/>
              <a:gd name="connsiteX1592" fmla="*/ 6033992 w 6831234"/>
              <a:gd name="connsiteY1592" fmla="*/ 238888 h 396335"/>
              <a:gd name="connsiteX1593" fmla="*/ 6037897 w 6831234"/>
              <a:gd name="connsiteY1593" fmla="*/ 246603 h 396335"/>
              <a:gd name="connsiteX1594" fmla="*/ 6122860 w 6831234"/>
              <a:gd name="connsiteY1594" fmla="*/ 199740 h 396335"/>
              <a:gd name="connsiteX1595" fmla="*/ 6237256 w 6831234"/>
              <a:gd name="connsiteY1595" fmla="*/ 133732 h 396335"/>
              <a:gd name="connsiteX1596" fmla="*/ 6238875 w 6831234"/>
              <a:gd name="connsiteY1596" fmla="*/ 126588 h 396335"/>
              <a:gd name="connsiteX1597" fmla="*/ 6239637 w 6831234"/>
              <a:gd name="connsiteY1597" fmla="*/ 115253 h 396335"/>
              <a:gd name="connsiteX1598" fmla="*/ 6247542 w 6831234"/>
              <a:gd name="connsiteY1598" fmla="*/ 71248 h 396335"/>
              <a:gd name="connsiteX1599" fmla="*/ 6253543 w 6831234"/>
              <a:gd name="connsiteY1599" fmla="*/ 29242 h 396335"/>
              <a:gd name="connsiteX1600" fmla="*/ 6266116 w 6831234"/>
              <a:gd name="connsiteY1600" fmla="*/ 26099 h 396335"/>
              <a:gd name="connsiteX1601" fmla="*/ 6279356 w 6831234"/>
              <a:gd name="connsiteY1601" fmla="*/ 23432 h 396335"/>
              <a:gd name="connsiteX1602" fmla="*/ 3764280 w 6831234"/>
              <a:gd name="connsiteY1602" fmla="*/ 21907 h 396335"/>
              <a:gd name="connsiteX1603" fmla="*/ 3766756 w 6831234"/>
              <a:gd name="connsiteY1603" fmla="*/ 22669 h 396335"/>
              <a:gd name="connsiteX1604" fmla="*/ 3768757 w 6831234"/>
              <a:gd name="connsiteY1604" fmla="*/ 23050 h 396335"/>
              <a:gd name="connsiteX1605" fmla="*/ 3769804 w 6831234"/>
              <a:gd name="connsiteY1605" fmla="*/ 22669 h 396335"/>
              <a:gd name="connsiteX1606" fmla="*/ 3771233 w 6831234"/>
              <a:gd name="connsiteY1606" fmla="*/ 21907 h 396335"/>
              <a:gd name="connsiteX1607" fmla="*/ 3772567 w 6831234"/>
              <a:gd name="connsiteY1607" fmla="*/ 22669 h 396335"/>
              <a:gd name="connsiteX1608" fmla="*/ 3773900 w 6831234"/>
              <a:gd name="connsiteY1608" fmla="*/ 23050 h 396335"/>
              <a:gd name="connsiteX1609" fmla="*/ 3774757 w 6831234"/>
              <a:gd name="connsiteY1609" fmla="*/ 22669 h 396335"/>
              <a:gd name="connsiteX1610" fmla="*/ 3776186 w 6831234"/>
              <a:gd name="connsiteY1610" fmla="*/ 22097 h 396335"/>
              <a:gd name="connsiteX1611" fmla="*/ 3783901 w 6831234"/>
              <a:gd name="connsiteY1611" fmla="*/ 25145 h 396335"/>
              <a:gd name="connsiteX1612" fmla="*/ 3785711 w 6831234"/>
              <a:gd name="connsiteY1612" fmla="*/ 30480 h 396335"/>
              <a:gd name="connsiteX1613" fmla="*/ 3787616 w 6831234"/>
              <a:gd name="connsiteY1613" fmla="*/ 33432 h 396335"/>
              <a:gd name="connsiteX1614" fmla="*/ 3788759 w 6831234"/>
              <a:gd name="connsiteY1614" fmla="*/ 35909 h 396335"/>
              <a:gd name="connsiteX1615" fmla="*/ 3788759 w 6831234"/>
              <a:gd name="connsiteY1615" fmla="*/ 36861 h 396335"/>
              <a:gd name="connsiteX1616" fmla="*/ 3787997 w 6831234"/>
              <a:gd name="connsiteY1616" fmla="*/ 43434 h 396335"/>
              <a:gd name="connsiteX1617" fmla="*/ 3785711 w 6831234"/>
              <a:gd name="connsiteY1617" fmla="*/ 50958 h 396335"/>
              <a:gd name="connsiteX1618" fmla="*/ 3787616 w 6831234"/>
              <a:gd name="connsiteY1618" fmla="*/ 51816 h 396335"/>
              <a:gd name="connsiteX1619" fmla="*/ 3788759 w 6831234"/>
              <a:gd name="connsiteY1619" fmla="*/ 52959 h 396335"/>
              <a:gd name="connsiteX1620" fmla="*/ 3787997 w 6831234"/>
              <a:gd name="connsiteY1620" fmla="*/ 53721 h 396335"/>
              <a:gd name="connsiteX1621" fmla="*/ 3785711 w 6831234"/>
              <a:gd name="connsiteY1621" fmla="*/ 55721 h 396335"/>
              <a:gd name="connsiteX1622" fmla="*/ 3787140 w 6831234"/>
              <a:gd name="connsiteY1622" fmla="*/ 65722 h 396335"/>
              <a:gd name="connsiteX1623" fmla="*/ 3786473 w 6831234"/>
              <a:gd name="connsiteY1623" fmla="*/ 65722 h 396335"/>
              <a:gd name="connsiteX1624" fmla="*/ 3784759 w 6831234"/>
              <a:gd name="connsiteY1624" fmla="*/ 65151 h 396335"/>
              <a:gd name="connsiteX1625" fmla="*/ 3786187 w 6831234"/>
              <a:gd name="connsiteY1625" fmla="*/ 66675 h 396335"/>
              <a:gd name="connsiteX1626" fmla="*/ 3783901 w 6831234"/>
              <a:gd name="connsiteY1626" fmla="*/ 70675 h 396335"/>
              <a:gd name="connsiteX1627" fmla="*/ 3785330 w 6831234"/>
              <a:gd name="connsiteY1627" fmla="*/ 71818 h 396335"/>
              <a:gd name="connsiteX1628" fmla="*/ 3787140 w 6831234"/>
              <a:gd name="connsiteY1628" fmla="*/ 73056 h 396335"/>
              <a:gd name="connsiteX1629" fmla="*/ 3785330 w 6831234"/>
              <a:gd name="connsiteY1629" fmla="*/ 78295 h 396335"/>
              <a:gd name="connsiteX1630" fmla="*/ 3783901 w 6831234"/>
              <a:gd name="connsiteY1630" fmla="*/ 84200 h 396335"/>
              <a:gd name="connsiteX1631" fmla="*/ 3781139 w 6831234"/>
              <a:gd name="connsiteY1631" fmla="*/ 84200 h 396335"/>
              <a:gd name="connsiteX1632" fmla="*/ 3780091 w 6831234"/>
              <a:gd name="connsiteY1632" fmla="*/ 86677 h 396335"/>
              <a:gd name="connsiteX1633" fmla="*/ 3779139 w 6831234"/>
              <a:gd name="connsiteY1633" fmla="*/ 89344 h 396335"/>
              <a:gd name="connsiteX1634" fmla="*/ 3776758 w 6831234"/>
              <a:gd name="connsiteY1634" fmla="*/ 97440 h 396335"/>
              <a:gd name="connsiteX1635" fmla="*/ 3774376 w 6831234"/>
              <a:gd name="connsiteY1635" fmla="*/ 104679 h 396335"/>
              <a:gd name="connsiteX1636" fmla="*/ 3762851 w 6831234"/>
              <a:gd name="connsiteY1636" fmla="*/ 137160 h 396335"/>
              <a:gd name="connsiteX1637" fmla="*/ 3752660 w 6831234"/>
              <a:gd name="connsiteY1637" fmla="*/ 166592 h 396335"/>
              <a:gd name="connsiteX1638" fmla="*/ 3748849 w 6831234"/>
              <a:gd name="connsiteY1638" fmla="*/ 172402 h 396335"/>
              <a:gd name="connsiteX1639" fmla="*/ 3748849 w 6831234"/>
              <a:gd name="connsiteY1639" fmla="*/ 175736 h 396335"/>
              <a:gd name="connsiteX1640" fmla="*/ 3747040 w 6831234"/>
              <a:gd name="connsiteY1640" fmla="*/ 178403 h 396335"/>
              <a:gd name="connsiteX1641" fmla="*/ 3747897 w 6831234"/>
              <a:gd name="connsiteY1641" fmla="*/ 182118 h 396335"/>
              <a:gd name="connsiteX1642" fmla="*/ 3741896 w 6831234"/>
              <a:gd name="connsiteY1642" fmla="*/ 188785 h 396335"/>
              <a:gd name="connsiteX1643" fmla="*/ 3739610 w 6831234"/>
              <a:gd name="connsiteY1643" fmla="*/ 198691 h 396335"/>
              <a:gd name="connsiteX1644" fmla="*/ 3738943 w 6831234"/>
              <a:gd name="connsiteY1644" fmla="*/ 203263 h 396335"/>
              <a:gd name="connsiteX1645" fmla="*/ 3738277 w 6831234"/>
              <a:gd name="connsiteY1645" fmla="*/ 208407 h 396335"/>
              <a:gd name="connsiteX1646" fmla="*/ 3736753 w 6831234"/>
              <a:gd name="connsiteY1646" fmla="*/ 212788 h 396335"/>
              <a:gd name="connsiteX1647" fmla="*/ 3735324 w 6831234"/>
              <a:gd name="connsiteY1647" fmla="*/ 218027 h 396335"/>
              <a:gd name="connsiteX1648" fmla="*/ 3729037 w 6831234"/>
              <a:gd name="connsiteY1648" fmla="*/ 225552 h 396335"/>
              <a:gd name="connsiteX1649" fmla="*/ 3725227 w 6831234"/>
              <a:gd name="connsiteY1649" fmla="*/ 238791 h 396335"/>
              <a:gd name="connsiteX1650" fmla="*/ 3718369 w 6831234"/>
              <a:gd name="connsiteY1650" fmla="*/ 211074 h 396335"/>
              <a:gd name="connsiteX1651" fmla="*/ 3714560 w 6831234"/>
              <a:gd name="connsiteY1651" fmla="*/ 177165 h 396335"/>
              <a:gd name="connsiteX1652" fmla="*/ 3713416 w 6831234"/>
              <a:gd name="connsiteY1652" fmla="*/ 156971 h 396335"/>
              <a:gd name="connsiteX1653" fmla="*/ 3713035 w 6831234"/>
              <a:gd name="connsiteY1653" fmla="*/ 144875 h 396335"/>
              <a:gd name="connsiteX1654" fmla="*/ 3712750 w 6831234"/>
              <a:gd name="connsiteY1654" fmla="*/ 143922 h 396335"/>
              <a:gd name="connsiteX1655" fmla="*/ 3711416 w 6831234"/>
              <a:gd name="connsiteY1655" fmla="*/ 144303 h 396335"/>
              <a:gd name="connsiteX1656" fmla="*/ 3686080 w 6831234"/>
              <a:gd name="connsiteY1656" fmla="*/ 153924 h 396335"/>
              <a:gd name="connsiteX1657" fmla="*/ 3656933 w 6831234"/>
              <a:gd name="connsiteY1657" fmla="*/ 164496 h 396335"/>
              <a:gd name="connsiteX1658" fmla="*/ 3653409 w 6831234"/>
              <a:gd name="connsiteY1658" fmla="*/ 166687 h 396335"/>
              <a:gd name="connsiteX1659" fmla="*/ 3649694 w 6831234"/>
              <a:gd name="connsiteY1659" fmla="*/ 168497 h 396335"/>
              <a:gd name="connsiteX1660" fmla="*/ 3647789 w 6831234"/>
              <a:gd name="connsiteY1660" fmla="*/ 166878 h 396335"/>
              <a:gd name="connsiteX1661" fmla="*/ 3645503 w 6831234"/>
              <a:gd name="connsiteY1661" fmla="*/ 165449 h 396335"/>
              <a:gd name="connsiteX1662" fmla="*/ 3645027 w 6831234"/>
              <a:gd name="connsiteY1662" fmla="*/ 166116 h 396335"/>
              <a:gd name="connsiteX1663" fmla="*/ 3644455 w 6831234"/>
              <a:gd name="connsiteY1663" fmla="*/ 166401 h 396335"/>
              <a:gd name="connsiteX1664" fmla="*/ 3638169 w 6831234"/>
              <a:gd name="connsiteY1664" fmla="*/ 164115 h 396335"/>
              <a:gd name="connsiteX1665" fmla="*/ 3630835 w 6831234"/>
              <a:gd name="connsiteY1665" fmla="*/ 159639 h 396335"/>
              <a:gd name="connsiteX1666" fmla="*/ 3619024 w 6831234"/>
              <a:gd name="connsiteY1666" fmla="*/ 159639 h 396335"/>
              <a:gd name="connsiteX1667" fmla="*/ 3618738 w 6831234"/>
              <a:gd name="connsiteY1667" fmla="*/ 158781 h 396335"/>
              <a:gd name="connsiteX1668" fmla="*/ 3618357 w 6831234"/>
              <a:gd name="connsiteY1668" fmla="*/ 157067 h 396335"/>
              <a:gd name="connsiteX1669" fmla="*/ 3631501 w 6831234"/>
              <a:gd name="connsiteY1669" fmla="*/ 145542 h 396335"/>
              <a:gd name="connsiteX1670" fmla="*/ 3632549 w 6831234"/>
              <a:gd name="connsiteY1670" fmla="*/ 146113 h 396335"/>
              <a:gd name="connsiteX1671" fmla="*/ 3633026 w 6831234"/>
              <a:gd name="connsiteY1671" fmla="*/ 147066 h 396335"/>
              <a:gd name="connsiteX1672" fmla="*/ 3671983 w 6831234"/>
              <a:gd name="connsiteY1672" fmla="*/ 129349 h 396335"/>
              <a:gd name="connsiteX1673" fmla="*/ 3720846 w 6831234"/>
              <a:gd name="connsiteY1673" fmla="*/ 110871 h 396335"/>
              <a:gd name="connsiteX1674" fmla="*/ 3721798 w 6831234"/>
              <a:gd name="connsiteY1674" fmla="*/ 105727 h 396335"/>
              <a:gd name="connsiteX1675" fmla="*/ 3722560 w 6831234"/>
              <a:gd name="connsiteY1675" fmla="*/ 97440 h 396335"/>
              <a:gd name="connsiteX1676" fmla="*/ 3723894 w 6831234"/>
              <a:gd name="connsiteY1676" fmla="*/ 84391 h 396335"/>
              <a:gd name="connsiteX1677" fmla="*/ 3725513 w 6831234"/>
              <a:gd name="connsiteY1677" fmla="*/ 70866 h 396335"/>
              <a:gd name="connsiteX1678" fmla="*/ 3728180 w 6831234"/>
              <a:gd name="connsiteY1678" fmla="*/ 46672 h 396335"/>
              <a:gd name="connsiteX1679" fmla="*/ 3725989 w 6831234"/>
              <a:gd name="connsiteY1679" fmla="*/ 34290 h 396335"/>
              <a:gd name="connsiteX1680" fmla="*/ 3732943 w 6831234"/>
              <a:gd name="connsiteY1680" fmla="*/ 27050 h 396335"/>
              <a:gd name="connsiteX1681" fmla="*/ 3739610 w 6831234"/>
              <a:gd name="connsiteY1681" fmla="*/ 24003 h 396335"/>
              <a:gd name="connsiteX1682" fmla="*/ 3754088 w 6831234"/>
              <a:gd name="connsiteY1682" fmla="*/ 22193 h 396335"/>
              <a:gd name="connsiteX1683" fmla="*/ 3764280 w 6831234"/>
              <a:gd name="connsiteY1683" fmla="*/ 21907 h 396335"/>
              <a:gd name="connsiteX1684" fmla="*/ 3283076 w 6831234"/>
              <a:gd name="connsiteY1684" fmla="*/ 21622 h 396335"/>
              <a:gd name="connsiteX1685" fmla="*/ 3289553 w 6831234"/>
              <a:gd name="connsiteY1685" fmla="*/ 22860 h 396335"/>
              <a:gd name="connsiteX1686" fmla="*/ 3295078 w 6831234"/>
              <a:gd name="connsiteY1686" fmla="*/ 24289 h 396335"/>
              <a:gd name="connsiteX1687" fmla="*/ 3298031 w 6831234"/>
              <a:gd name="connsiteY1687" fmla="*/ 25623 h 396335"/>
              <a:gd name="connsiteX1688" fmla="*/ 3292792 w 6831234"/>
              <a:gd name="connsiteY1688" fmla="*/ 41339 h 396335"/>
              <a:gd name="connsiteX1689" fmla="*/ 3290601 w 6831234"/>
              <a:gd name="connsiteY1689" fmla="*/ 53626 h 396335"/>
              <a:gd name="connsiteX1690" fmla="*/ 3292506 w 6831234"/>
              <a:gd name="connsiteY1690" fmla="*/ 48483 h 396335"/>
              <a:gd name="connsiteX1691" fmla="*/ 3294507 w 6831234"/>
              <a:gd name="connsiteY1691" fmla="*/ 43530 h 396335"/>
              <a:gd name="connsiteX1692" fmla="*/ 3292506 w 6831234"/>
              <a:gd name="connsiteY1692" fmla="*/ 52578 h 396335"/>
              <a:gd name="connsiteX1693" fmla="*/ 3290125 w 6831234"/>
              <a:gd name="connsiteY1693" fmla="*/ 61627 h 396335"/>
              <a:gd name="connsiteX1694" fmla="*/ 3288696 w 6831234"/>
              <a:gd name="connsiteY1694" fmla="*/ 76200 h 396335"/>
              <a:gd name="connsiteX1695" fmla="*/ 3287077 w 6831234"/>
              <a:gd name="connsiteY1695" fmla="*/ 89250 h 396335"/>
              <a:gd name="connsiteX1696" fmla="*/ 3286696 w 6831234"/>
              <a:gd name="connsiteY1696" fmla="*/ 92679 h 396335"/>
              <a:gd name="connsiteX1697" fmla="*/ 3286696 w 6831234"/>
              <a:gd name="connsiteY1697" fmla="*/ 95727 h 396335"/>
              <a:gd name="connsiteX1698" fmla="*/ 3284410 w 6831234"/>
              <a:gd name="connsiteY1698" fmla="*/ 99251 h 396335"/>
              <a:gd name="connsiteX1699" fmla="*/ 3284029 w 6831234"/>
              <a:gd name="connsiteY1699" fmla="*/ 102966 h 396335"/>
              <a:gd name="connsiteX1700" fmla="*/ 3282410 w 6831234"/>
              <a:gd name="connsiteY1700" fmla="*/ 102966 h 396335"/>
              <a:gd name="connsiteX1701" fmla="*/ 3280981 w 6831234"/>
              <a:gd name="connsiteY1701" fmla="*/ 106014 h 396335"/>
              <a:gd name="connsiteX1702" fmla="*/ 3282029 w 6831234"/>
              <a:gd name="connsiteY1702" fmla="*/ 109919 h 396335"/>
              <a:gd name="connsiteX1703" fmla="*/ 3280409 w 6831234"/>
              <a:gd name="connsiteY1703" fmla="*/ 110014 h 396335"/>
              <a:gd name="connsiteX1704" fmla="*/ 3279267 w 6831234"/>
              <a:gd name="connsiteY1704" fmla="*/ 111252 h 396335"/>
              <a:gd name="connsiteX1705" fmla="*/ 3279838 w 6831234"/>
              <a:gd name="connsiteY1705" fmla="*/ 114396 h 396335"/>
              <a:gd name="connsiteX1706" fmla="*/ 3280981 w 6831234"/>
              <a:gd name="connsiteY1706" fmla="*/ 112967 h 396335"/>
              <a:gd name="connsiteX1707" fmla="*/ 3280695 w 6831234"/>
              <a:gd name="connsiteY1707" fmla="*/ 121063 h 396335"/>
              <a:gd name="connsiteX1708" fmla="*/ 3278695 w 6831234"/>
              <a:gd name="connsiteY1708" fmla="*/ 130112 h 396335"/>
              <a:gd name="connsiteX1709" fmla="*/ 3274885 w 6831234"/>
              <a:gd name="connsiteY1709" fmla="*/ 140399 h 396335"/>
              <a:gd name="connsiteX1710" fmla="*/ 3274218 w 6831234"/>
              <a:gd name="connsiteY1710" fmla="*/ 148019 h 396335"/>
              <a:gd name="connsiteX1711" fmla="*/ 3270027 w 6831234"/>
              <a:gd name="connsiteY1711" fmla="*/ 160878 h 396335"/>
              <a:gd name="connsiteX1712" fmla="*/ 3266693 w 6831234"/>
              <a:gd name="connsiteY1712" fmla="*/ 174879 h 396335"/>
              <a:gd name="connsiteX1713" fmla="*/ 3259550 w 6831234"/>
              <a:gd name="connsiteY1713" fmla="*/ 186881 h 396335"/>
              <a:gd name="connsiteX1714" fmla="*/ 3255740 w 6831234"/>
              <a:gd name="connsiteY1714" fmla="*/ 202026 h 396335"/>
              <a:gd name="connsiteX1715" fmla="*/ 3249834 w 6831234"/>
              <a:gd name="connsiteY1715" fmla="*/ 219933 h 396335"/>
              <a:gd name="connsiteX1716" fmla="*/ 3247358 w 6831234"/>
              <a:gd name="connsiteY1716" fmla="*/ 235935 h 396335"/>
              <a:gd name="connsiteX1717" fmla="*/ 3244500 w 6831234"/>
              <a:gd name="connsiteY1717" fmla="*/ 243459 h 396335"/>
              <a:gd name="connsiteX1718" fmla="*/ 3242405 w 6831234"/>
              <a:gd name="connsiteY1718" fmla="*/ 252984 h 396335"/>
              <a:gd name="connsiteX1719" fmla="*/ 3236023 w 6831234"/>
              <a:gd name="connsiteY1719" fmla="*/ 255270 h 396335"/>
              <a:gd name="connsiteX1720" fmla="*/ 3232118 w 6831234"/>
              <a:gd name="connsiteY1720" fmla="*/ 263271 h 396335"/>
              <a:gd name="connsiteX1721" fmla="*/ 3231260 w 6831234"/>
              <a:gd name="connsiteY1721" fmla="*/ 262795 h 396335"/>
              <a:gd name="connsiteX1722" fmla="*/ 3229451 w 6831234"/>
              <a:gd name="connsiteY1722" fmla="*/ 262509 h 396335"/>
              <a:gd name="connsiteX1723" fmla="*/ 3227451 w 6831234"/>
              <a:gd name="connsiteY1723" fmla="*/ 263557 h 396335"/>
              <a:gd name="connsiteX1724" fmla="*/ 3225450 w 6831234"/>
              <a:gd name="connsiteY1724" fmla="*/ 264700 h 396335"/>
              <a:gd name="connsiteX1725" fmla="*/ 3219926 w 6831234"/>
              <a:gd name="connsiteY1725" fmla="*/ 262795 h 396335"/>
              <a:gd name="connsiteX1726" fmla="*/ 3214211 w 6831234"/>
              <a:gd name="connsiteY1726" fmla="*/ 261271 h 396335"/>
              <a:gd name="connsiteX1727" fmla="*/ 3211353 w 6831234"/>
              <a:gd name="connsiteY1727" fmla="*/ 263271 h 396335"/>
              <a:gd name="connsiteX1728" fmla="*/ 3207924 w 6831234"/>
              <a:gd name="connsiteY1728" fmla="*/ 266034 h 396335"/>
              <a:gd name="connsiteX1729" fmla="*/ 3207067 w 6831234"/>
              <a:gd name="connsiteY1729" fmla="*/ 246603 h 396335"/>
              <a:gd name="connsiteX1730" fmla="*/ 3206686 w 6831234"/>
              <a:gd name="connsiteY1730" fmla="*/ 233553 h 396335"/>
              <a:gd name="connsiteX1731" fmla="*/ 3207924 w 6831234"/>
              <a:gd name="connsiteY1731" fmla="*/ 203740 h 396335"/>
              <a:gd name="connsiteX1732" fmla="*/ 3211163 w 6831234"/>
              <a:gd name="connsiteY1732" fmla="*/ 176880 h 396335"/>
              <a:gd name="connsiteX1733" fmla="*/ 3204400 w 6831234"/>
              <a:gd name="connsiteY1733" fmla="*/ 178403 h 396335"/>
              <a:gd name="connsiteX1734" fmla="*/ 3196590 w 6831234"/>
              <a:gd name="connsiteY1734" fmla="*/ 180023 h 396335"/>
              <a:gd name="connsiteX1735" fmla="*/ 3181254 w 6831234"/>
              <a:gd name="connsiteY1735" fmla="*/ 175165 h 396335"/>
              <a:gd name="connsiteX1736" fmla="*/ 3167252 w 6831234"/>
              <a:gd name="connsiteY1736" fmla="*/ 166021 h 396335"/>
              <a:gd name="connsiteX1737" fmla="*/ 3168396 w 6831234"/>
              <a:gd name="connsiteY1737" fmla="*/ 162021 h 396335"/>
              <a:gd name="connsiteX1738" fmla="*/ 3172015 w 6831234"/>
              <a:gd name="connsiteY1738" fmla="*/ 159830 h 396335"/>
              <a:gd name="connsiteX1739" fmla="*/ 3181445 w 6831234"/>
              <a:gd name="connsiteY1739" fmla="*/ 159068 h 396335"/>
              <a:gd name="connsiteX1740" fmla="*/ 3192780 w 6831234"/>
              <a:gd name="connsiteY1740" fmla="*/ 158115 h 396335"/>
              <a:gd name="connsiteX1741" fmla="*/ 3199542 w 6831234"/>
              <a:gd name="connsiteY1741" fmla="*/ 154401 h 396335"/>
              <a:gd name="connsiteX1742" fmla="*/ 3206876 w 6831234"/>
              <a:gd name="connsiteY1742" fmla="*/ 148495 h 396335"/>
              <a:gd name="connsiteX1743" fmla="*/ 3215259 w 6831234"/>
              <a:gd name="connsiteY1743" fmla="*/ 142494 h 396335"/>
              <a:gd name="connsiteX1744" fmla="*/ 3221450 w 6831234"/>
              <a:gd name="connsiteY1744" fmla="*/ 135636 h 396335"/>
              <a:gd name="connsiteX1745" fmla="*/ 3225641 w 6831234"/>
              <a:gd name="connsiteY1745" fmla="*/ 121825 h 396335"/>
              <a:gd name="connsiteX1746" fmla="*/ 3227355 w 6831234"/>
              <a:gd name="connsiteY1746" fmla="*/ 112395 h 396335"/>
              <a:gd name="connsiteX1747" fmla="*/ 3227355 w 6831234"/>
              <a:gd name="connsiteY1747" fmla="*/ 110681 h 396335"/>
              <a:gd name="connsiteX1748" fmla="*/ 3226212 w 6831234"/>
              <a:gd name="connsiteY1748" fmla="*/ 109919 h 396335"/>
              <a:gd name="connsiteX1749" fmla="*/ 3176206 w 6831234"/>
              <a:gd name="connsiteY1749" fmla="*/ 128493 h 396335"/>
              <a:gd name="connsiteX1750" fmla="*/ 3171634 w 6831234"/>
              <a:gd name="connsiteY1750" fmla="*/ 128016 h 396335"/>
              <a:gd name="connsiteX1751" fmla="*/ 3166967 w 6831234"/>
              <a:gd name="connsiteY1751" fmla="*/ 128493 h 396335"/>
              <a:gd name="connsiteX1752" fmla="*/ 3161633 w 6831234"/>
              <a:gd name="connsiteY1752" fmla="*/ 127350 h 396335"/>
              <a:gd name="connsiteX1753" fmla="*/ 3155727 w 6831234"/>
              <a:gd name="connsiteY1753" fmla="*/ 126206 h 396335"/>
              <a:gd name="connsiteX1754" fmla="*/ 3153251 w 6831234"/>
              <a:gd name="connsiteY1754" fmla="*/ 126683 h 396335"/>
              <a:gd name="connsiteX1755" fmla="*/ 3150869 w 6831234"/>
              <a:gd name="connsiteY1755" fmla="*/ 128016 h 396335"/>
              <a:gd name="connsiteX1756" fmla="*/ 3150203 w 6831234"/>
              <a:gd name="connsiteY1756" fmla="*/ 126683 h 396335"/>
              <a:gd name="connsiteX1757" fmla="*/ 3150012 w 6831234"/>
              <a:gd name="connsiteY1757" fmla="*/ 124873 h 396335"/>
              <a:gd name="connsiteX1758" fmla="*/ 3156203 w 6831234"/>
              <a:gd name="connsiteY1758" fmla="*/ 114967 h 396335"/>
              <a:gd name="connsiteX1759" fmla="*/ 3164205 w 6831234"/>
              <a:gd name="connsiteY1759" fmla="*/ 109252 h 396335"/>
              <a:gd name="connsiteX1760" fmla="*/ 3189065 w 6831234"/>
              <a:gd name="connsiteY1760" fmla="*/ 97441 h 396335"/>
              <a:gd name="connsiteX1761" fmla="*/ 3211639 w 6831234"/>
              <a:gd name="connsiteY1761" fmla="*/ 93250 h 396335"/>
              <a:gd name="connsiteX1762" fmla="*/ 3221069 w 6831234"/>
              <a:gd name="connsiteY1762" fmla="*/ 94107 h 396335"/>
              <a:gd name="connsiteX1763" fmla="*/ 3230117 w 6831234"/>
              <a:gd name="connsiteY1763" fmla="*/ 98775 h 396335"/>
              <a:gd name="connsiteX1764" fmla="*/ 3230880 w 6831234"/>
              <a:gd name="connsiteY1764" fmla="*/ 97917 h 396335"/>
              <a:gd name="connsiteX1765" fmla="*/ 3231737 w 6831234"/>
              <a:gd name="connsiteY1765" fmla="*/ 96679 h 396335"/>
              <a:gd name="connsiteX1766" fmla="*/ 3239071 w 6831234"/>
              <a:gd name="connsiteY1766" fmla="*/ 66390 h 396335"/>
              <a:gd name="connsiteX1767" fmla="*/ 3246786 w 6831234"/>
              <a:gd name="connsiteY1767" fmla="*/ 40482 h 396335"/>
              <a:gd name="connsiteX1768" fmla="*/ 3247453 w 6831234"/>
              <a:gd name="connsiteY1768" fmla="*/ 33243 h 396335"/>
              <a:gd name="connsiteX1769" fmla="*/ 3249453 w 6831234"/>
              <a:gd name="connsiteY1769" fmla="*/ 24956 h 396335"/>
              <a:gd name="connsiteX1770" fmla="*/ 3251834 w 6831234"/>
              <a:gd name="connsiteY1770" fmla="*/ 25623 h 396335"/>
              <a:gd name="connsiteX1771" fmla="*/ 3254501 w 6831234"/>
              <a:gd name="connsiteY1771" fmla="*/ 26099 h 396335"/>
              <a:gd name="connsiteX1772" fmla="*/ 3257359 w 6831234"/>
              <a:gd name="connsiteY1772" fmla="*/ 25623 h 396335"/>
              <a:gd name="connsiteX1773" fmla="*/ 3259835 w 6831234"/>
              <a:gd name="connsiteY1773" fmla="*/ 24956 h 396335"/>
              <a:gd name="connsiteX1774" fmla="*/ 2108739 w 6831234"/>
              <a:gd name="connsiteY1774" fmla="*/ 18764 h 396335"/>
              <a:gd name="connsiteX1775" fmla="*/ 2124360 w 6831234"/>
              <a:gd name="connsiteY1775" fmla="*/ 22574 h 396335"/>
              <a:gd name="connsiteX1776" fmla="*/ 2136838 w 6831234"/>
              <a:gd name="connsiteY1776" fmla="*/ 32385 h 396335"/>
              <a:gd name="connsiteX1777" fmla="*/ 2117026 w 6831234"/>
              <a:gd name="connsiteY1777" fmla="*/ 146113 h 396335"/>
              <a:gd name="connsiteX1778" fmla="*/ 2117883 w 6831234"/>
              <a:gd name="connsiteY1778" fmla="*/ 146875 h 396335"/>
              <a:gd name="connsiteX1779" fmla="*/ 2118740 w 6831234"/>
              <a:gd name="connsiteY1779" fmla="*/ 148304 h 396335"/>
              <a:gd name="connsiteX1780" fmla="*/ 2150840 w 6831234"/>
              <a:gd name="connsiteY1780" fmla="*/ 128206 h 396335"/>
              <a:gd name="connsiteX1781" fmla="*/ 2185130 w 6831234"/>
              <a:gd name="connsiteY1781" fmla="*/ 117443 h 396335"/>
              <a:gd name="connsiteX1782" fmla="*/ 2197417 w 6831234"/>
              <a:gd name="connsiteY1782" fmla="*/ 118491 h 396335"/>
              <a:gd name="connsiteX1783" fmla="*/ 2207513 w 6831234"/>
              <a:gd name="connsiteY1783" fmla="*/ 121634 h 396335"/>
              <a:gd name="connsiteX1784" fmla="*/ 2169413 w 6831234"/>
              <a:gd name="connsiteY1784" fmla="*/ 141637 h 396335"/>
              <a:gd name="connsiteX1785" fmla="*/ 2113978 w 6831234"/>
              <a:gd name="connsiteY1785" fmla="*/ 169069 h 396335"/>
              <a:gd name="connsiteX1786" fmla="*/ 2112454 w 6831234"/>
              <a:gd name="connsiteY1786" fmla="*/ 173831 h 396335"/>
              <a:gd name="connsiteX1787" fmla="*/ 2111787 w 6831234"/>
              <a:gd name="connsiteY1787" fmla="*/ 181832 h 396335"/>
              <a:gd name="connsiteX1788" fmla="*/ 2108930 w 6831234"/>
              <a:gd name="connsiteY1788" fmla="*/ 196120 h 396335"/>
              <a:gd name="connsiteX1789" fmla="*/ 2105596 w 6831234"/>
              <a:gd name="connsiteY1789" fmla="*/ 208978 h 396335"/>
              <a:gd name="connsiteX1790" fmla="*/ 2097214 w 6831234"/>
              <a:gd name="connsiteY1790" fmla="*/ 206216 h 396335"/>
              <a:gd name="connsiteX1791" fmla="*/ 2088356 w 6831234"/>
              <a:gd name="connsiteY1791" fmla="*/ 205168 h 396335"/>
              <a:gd name="connsiteX1792" fmla="*/ 2063019 w 6831234"/>
              <a:gd name="connsiteY1792" fmla="*/ 191833 h 396335"/>
              <a:gd name="connsiteX1793" fmla="*/ 2056542 w 6831234"/>
              <a:gd name="connsiteY1793" fmla="*/ 163163 h 396335"/>
              <a:gd name="connsiteX1794" fmla="*/ 2069687 w 6831234"/>
              <a:gd name="connsiteY1794" fmla="*/ 68389 h 396335"/>
              <a:gd name="connsiteX1795" fmla="*/ 2073782 w 6831234"/>
              <a:gd name="connsiteY1795" fmla="*/ 52864 h 396335"/>
              <a:gd name="connsiteX1796" fmla="*/ 2077592 w 6831234"/>
              <a:gd name="connsiteY1796" fmla="*/ 34576 h 396335"/>
              <a:gd name="connsiteX1797" fmla="*/ 2078640 w 6831234"/>
              <a:gd name="connsiteY1797" fmla="*/ 35052 h 396335"/>
              <a:gd name="connsiteX1798" fmla="*/ 2080640 w 6831234"/>
              <a:gd name="connsiteY1798" fmla="*/ 35719 h 396335"/>
              <a:gd name="connsiteX1799" fmla="*/ 2090261 w 6831234"/>
              <a:gd name="connsiteY1799" fmla="*/ 27241 h 396335"/>
              <a:gd name="connsiteX1800" fmla="*/ 2108739 w 6831234"/>
              <a:gd name="connsiteY1800" fmla="*/ 18764 h 396335"/>
              <a:gd name="connsiteX1801" fmla="*/ 117348 w 6831234"/>
              <a:gd name="connsiteY1801" fmla="*/ 18002 h 396335"/>
              <a:gd name="connsiteX1802" fmla="*/ 130302 w 6831234"/>
              <a:gd name="connsiteY1802" fmla="*/ 20860 h 396335"/>
              <a:gd name="connsiteX1803" fmla="*/ 144114 w 6831234"/>
              <a:gd name="connsiteY1803" fmla="*/ 27527 h 396335"/>
              <a:gd name="connsiteX1804" fmla="*/ 128302 w 6831234"/>
              <a:gd name="connsiteY1804" fmla="*/ 65913 h 396335"/>
              <a:gd name="connsiteX1805" fmla="*/ 115634 w 6831234"/>
              <a:gd name="connsiteY1805" fmla="*/ 95821 h 396335"/>
              <a:gd name="connsiteX1806" fmla="*/ 133922 w 6831234"/>
              <a:gd name="connsiteY1806" fmla="*/ 95726 h 396335"/>
              <a:gd name="connsiteX1807" fmla="*/ 146877 w 6831234"/>
              <a:gd name="connsiteY1807" fmla="*/ 95155 h 396335"/>
              <a:gd name="connsiteX1808" fmla="*/ 173355 w 6831234"/>
              <a:gd name="connsiteY1808" fmla="*/ 96964 h 396335"/>
              <a:gd name="connsiteX1809" fmla="*/ 182880 w 6831234"/>
              <a:gd name="connsiteY1809" fmla="*/ 98774 h 396335"/>
              <a:gd name="connsiteX1810" fmla="*/ 194691 w 6831234"/>
              <a:gd name="connsiteY1810" fmla="*/ 101536 h 396335"/>
              <a:gd name="connsiteX1811" fmla="*/ 169545 w 6831234"/>
              <a:gd name="connsiteY1811" fmla="*/ 142018 h 396335"/>
              <a:gd name="connsiteX1812" fmla="*/ 130207 w 6831234"/>
              <a:gd name="connsiteY1812" fmla="*/ 212312 h 396335"/>
              <a:gd name="connsiteX1813" fmla="*/ 139351 w 6831234"/>
              <a:gd name="connsiteY1813" fmla="*/ 212217 h 396335"/>
              <a:gd name="connsiteX1814" fmla="*/ 147733 w 6831234"/>
              <a:gd name="connsiteY1814" fmla="*/ 210217 h 396335"/>
              <a:gd name="connsiteX1815" fmla="*/ 168974 w 6831234"/>
              <a:gd name="connsiteY1815" fmla="*/ 214312 h 396335"/>
              <a:gd name="connsiteX1816" fmla="*/ 188501 w 6831234"/>
              <a:gd name="connsiteY1816" fmla="*/ 232886 h 396335"/>
              <a:gd name="connsiteX1817" fmla="*/ 184309 w 6831234"/>
              <a:gd name="connsiteY1817" fmla="*/ 243745 h 396335"/>
              <a:gd name="connsiteX1818" fmla="*/ 176689 w 6831234"/>
              <a:gd name="connsiteY1818" fmla="*/ 256603 h 396335"/>
              <a:gd name="connsiteX1819" fmla="*/ 169356 w 6831234"/>
              <a:gd name="connsiteY1819" fmla="*/ 255746 h 396335"/>
              <a:gd name="connsiteX1820" fmla="*/ 163830 w 6831234"/>
              <a:gd name="connsiteY1820" fmla="*/ 254889 h 396335"/>
              <a:gd name="connsiteX1821" fmla="*/ 162306 w 6831234"/>
              <a:gd name="connsiteY1821" fmla="*/ 255746 h 396335"/>
              <a:gd name="connsiteX1822" fmla="*/ 162401 w 6831234"/>
              <a:gd name="connsiteY1822" fmla="*/ 257461 h 396335"/>
              <a:gd name="connsiteX1823" fmla="*/ 159544 w 6831234"/>
              <a:gd name="connsiteY1823" fmla="*/ 257461 h 396335"/>
              <a:gd name="connsiteX1824" fmla="*/ 158973 w 6831234"/>
              <a:gd name="connsiteY1824" fmla="*/ 256222 h 396335"/>
              <a:gd name="connsiteX1825" fmla="*/ 157258 w 6831234"/>
              <a:gd name="connsiteY1825" fmla="*/ 255746 h 396335"/>
              <a:gd name="connsiteX1826" fmla="*/ 144018 w 6831234"/>
              <a:gd name="connsiteY1826" fmla="*/ 242983 h 396335"/>
              <a:gd name="connsiteX1827" fmla="*/ 138017 w 6831234"/>
              <a:gd name="connsiteY1827" fmla="*/ 228600 h 396335"/>
              <a:gd name="connsiteX1828" fmla="*/ 133826 w 6831234"/>
              <a:gd name="connsiteY1828" fmla="*/ 222599 h 396335"/>
              <a:gd name="connsiteX1829" fmla="*/ 127827 w 6831234"/>
              <a:gd name="connsiteY1829" fmla="*/ 215646 h 396335"/>
              <a:gd name="connsiteX1830" fmla="*/ 90964 w 6831234"/>
              <a:gd name="connsiteY1830" fmla="*/ 271081 h 396335"/>
              <a:gd name="connsiteX1831" fmla="*/ 53245 w 6831234"/>
              <a:gd name="connsiteY1831" fmla="*/ 313563 h 396335"/>
              <a:gd name="connsiteX1832" fmla="*/ 52292 w 6831234"/>
              <a:gd name="connsiteY1832" fmla="*/ 314896 h 396335"/>
              <a:gd name="connsiteX1833" fmla="*/ 52292 w 6831234"/>
              <a:gd name="connsiteY1833" fmla="*/ 316801 h 396335"/>
              <a:gd name="connsiteX1834" fmla="*/ 47149 w 6831234"/>
              <a:gd name="connsiteY1834" fmla="*/ 316897 h 396335"/>
              <a:gd name="connsiteX1835" fmla="*/ 42672 w 6831234"/>
              <a:gd name="connsiteY1835" fmla="*/ 316420 h 396335"/>
              <a:gd name="connsiteX1836" fmla="*/ 39815 w 6831234"/>
              <a:gd name="connsiteY1836" fmla="*/ 316801 h 396335"/>
              <a:gd name="connsiteX1837" fmla="*/ 36100 w 6831234"/>
              <a:gd name="connsiteY1837" fmla="*/ 321850 h 396335"/>
              <a:gd name="connsiteX1838" fmla="*/ 35815 w 6831234"/>
              <a:gd name="connsiteY1838" fmla="*/ 315373 h 396335"/>
              <a:gd name="connsiteX1839" fmla="*/ 36386 w 6831234"/>
              <a:gd name="connsiteY1839" fmla="*/ 310229 h 396335"/>
              <a:gd name="connsiteX1840" fmla="*/ 40196 w 6831234"/>
              <a:gd name="connsiteY1840" fmla="*/ 304514 h 396335"/>
              <a:gd name="connsiteX1841" fmla="*/ 42101 w 6831234"/>
              <a:gd name="connsiteY1841" fmla="*/ 298799 h 396335"/>
              <a:gd name="connsiteX1842" fmla="*/ 42386 w 6831234"/>
              <a:gd name="connsiteY1842" fmla="*/ 299942 h 396335"/>
              <a:gd name="connsiteX1843" fmla="*/ 43053 w 6831234"/>
              <a:gd name="connsiteY1843" fmla="*/ 301371 h 396335"/>
              <a:gd name="connsiteX1844" fmla="*/ 45815 w 6831234"/>
              <a:gd name="connsiteY1844" fmla="*/ 296704 h 396335"/>
              <a:gd name="connsiteX1845" fmla="*/ 47435 w 6831234"/>
              <a:gd name="connsiteY1845" fmla="*/ 292513 h 396335"/>
              <a:gd name="connsiteX1846" fmla="*/ 46102 w 6831234"/>
              <a:gd name="connsiteY1846" fmla="*/ 290798 h 396335"/>
              <a:gd name="connsiteX1847" fmla="*/ 45625 w 6831234"/>
              <a:gd name="connsiteY1847" fmla="*/ 289465 h 396335"/>
              <a:gd name="connsiteX1848" fmla="*/ 56102 w 6831234"/>
              <a:gd name="connsiteY1848" fmla="*/ 271653 h 396335"/>
              <a:gd name="connsiteX1849" fmla="*/ 64580 w 6831234"/>
              <a:gd name="connsiteY1849" fmla="*/ 255175 h 396335"/>
              <a:gd name="connsiteX1850" fmla="*/ 64580 w 6831234"/>
              <a:gd name="connsiteY1850" fmla="*/ 253841 h 396335"/>
              <a:gd name="connsiteX1851" fmla="*/ 63437 w 6831234"/>
              <a:gd name="connsiteY1851" fmla="*/ 254603 h 396335"/>
              <a:gd name="connsiteX1852" fmla="*/ 62295 w 6831234"/>
              <a:gd name="connsiteY1852" fmla="*/ 255460 h 396335"/>
              <a:gd name="connsiteX1853" fmla="*/ 67532 w 6831234"/>
              <a:gd name="connsiteY1853" fmla="*/ 243268 h 396335"/>
              <a:gd name="connsiteX1854" fmla="*/ 73724 w 6831234"/>
              <a:gd name="connsiteY1854" fmla="*/ 231743 h 396335"/>
              <a:gd name="connsiteX1855" fmla="*/ 73915 w 6831234"/>
              <a:gd name="connsiteY1855" fmla="*/ 232410 h 396335"/>
              <a:gd name="connsiteX1856" fmla="*/ 74676 w 6831234"/>
              <a:gd name="connsiteY1856" fmla="*/ 233172 h 396335"/>
              <a:gd name="connsiteX1857" fmla="*/ 84963 w 6831234"/>
              <a:gd name="connsiteY1857" fmla="*/ 216313 h 396335"/>
              <a:gd name="connsiteX1858" fmla="*/ 91251 w 6831234"/>
              <a:gd name="connsiteY1858" fmla="*/ 198310 h 396335"/>
              <a:gd name="connsiteX1859" fmla="*/ 106491 w 6831234"/>
              <a:gd name="connsiteY1859" fmla="*/ 157924 h 396335"/>
              <a:gd name="connsiteX1860" fmla="*/ 124682 w 6831234"/>
              <a:gd name="connsiteY1860" fmla="*/ 118396 h 396335"/>
              <a:gd name="connsiteX1861" fmla="*/ 124492 w 6831234"/>
              <a:gd name="connsiteY1861" fmla="*/ 117253 h 396335"/>
              <a:gd name="connsiteX1862" fmla="*/ 122874 w 6831234"/>
              <a:gd name="connsiteY1862" fmla="*/ 117062 h 396335"/>
              <a:gd name="connsiteX1863" fmla="*/ 98012 w 6831234"/>
              <a:gd name="connsiteY1863" fmla="*/ 123063 h 396335"/>
              <a:gd name="connsiteX1864" fmla="*/ 59817 w 6831234"/>
              <a:gd name="connsiteY1864" fmla="*/ 132588 h 396335"/>
              <a:gd name="connsiteX1865" fmla="*/ 34004 w 6831234"/>
              <a:gd name="connsiteY1865" fmla="*/ 144875 h 396335"/>
              <a:gd name="connsiteX1866" fmla="*/ 17717 w 6831234"/>
              <a:gd name="connsiteY1866" fmla="*/ 154210 h 396335"/>
              <a:gd name="connsiteX1867" fmla="*/ 14955 w 6831234"/>
              <a:gd name="connsiteY1867" fmla="*/ 153828 h 396335"/>
              <a:gd name="connsiteX1868" fmla="*/ 12002 w 6831234"/>
              <a:gd name="connsiteY1868" fmla="*/ 153257 h 396335"/>
              <a:gd name="connsiteX1869" fmla="*/ 9525 w 6831234"/>
              <a:gd name="connsiteY1869" fmla="*/ 155257 h 396335"/>
              <a:gd name="connsiteX1870" fmla="*/ 6287 w 6831234"/>
              <a:gd name="connsiteY1870" fmla="*/ 157258 h 396335"/>
              <a:gd name="connsiteX1871" fmla="*/ 3144 w 6831234"/>
              <a:gd name="connsiteY1871" fmla="*/ 156305 h 396335"/>
              <a:gd name="connsiteX1872" fmla="*/ 0 w 6831234"/>
              <a:gd name="connsiteY1872" fmla="*/ 154400 h 396335"/>
              <a:gd name="connsiteX1873" fmla="*/ 13716 w 6831234"/>
              <a:gd name="connsiteY1873" fmla="*/ 137065 h 396335"/>
              <a:gd name="connsiteX1874" fmla="*/ 31242 w 6831234"/>
              <a:gd name="connsiteY1874" fmla="*/ 123634 h 396335"/>
              <a:gd name="connsiteX1875" fmla="*/ 55436 w 6831234"/>
              <a:gd name="connsiteY1875" fmla="*/ 112490 h 396335"/>
              <a:gd name="connsiteX1876" fmla="*/ 71438 w 6831234"/>
              <a:gd name="connsiteY1876" fmla="*/ 107347 h 396335"/>
              <a:gd name="connsiteX1877" fmla="*/ 87725 w 6831234"/>
              <a:gd name="connsiteY1877" fmla="*/ 101441 h 396335"/>
              <a:gd name="connsiteX1878" fmla="*/ 84106 w 6831234"/>
              <a:gd name="connsiteY1878" fmla="*/ 79724 h 396335"/>
              <a:gd name="connsiteX1879" fmla="*/ 82296 w 6831234"/>
              <a:gd name="connsiteY1879" fmla="*/ 57340 h 396335"/>
              <a:gd name="connsiteX1880" fmla="*/ 86963 w 6831234"/>
              <a:gd name="connsiteY1880" fmla="*/ 27146 h 396335"/>
              <a:gd name="connsiteX1881" fmla="*/ 117348 w 6831234"/>
              <a:gd name="connsiteY1881" fmla="*/ 18002 h 396335"/>
              <a:gd name="connsiteX1882" fmla="*/ 5755671 w 6831234"/>
              <a:gd name="connsiteY1882" fmla="*/ 12859 h 396335"/>
              <a:gd name="connsiteX1883" fmla="*/ 5769197 w 6831234"/>
              <a:gd name="connsiteY1883" fmla="*/ 15526 h 396335"/>
              <a:gd name="connsiteX1884" fmla="*/ 5777388 w 6831234"/>
              <a:gd name="connsiteY1884" fmla="*/ 26289 h 396335"/>
              <a:gd name="connsiteX1885" fmla="*/ 5776055 w 6831234"/>
              <a:gd name="connsiteY1885" fmla="*/ 31909 h 396335"/>
              <a:gd name="connsiteX1886" fmla="*/ 5772530 w 6831234"/>
              <a:gd name="connsiteY1886" fmla="*/ 38767 h 396335"/>
              <a:gd name="connsiteX1887" fmla="*/ 5755195 w 6831234"/>
              <a:gd name="connsiteY1887" fmla="*/ 60674 h 396335"/>
              <a:gd name="connsiteX1888" fmla="*/ 5740050 w 6831234"/>
              <a:gd name="connsiteY1888" fmla="*/ 87344 h 396335"/>
              <a:gd name="connsiteX1889" fmla="*/ 5729763 w 6831234"/>
              <a:gd name="connsiteY1889" fmla="*/ 103346 h 396335"/>
              <a:gd name="connsiteX1890" fmla="*/ 5716809 w 6831234"/>
              <a:gd name="connsiteY1890" fmla="*/ 121729 h 396335"/>
              <a:gd name="connsiteX1891" fmla="*/ 5714142 w 6831234"/>
              <a:gd name="connsiteY1891" fmla="*/ 128873 h 396335"/>
              <a:gd name="connsiteX1892" fmla="*/ 5709189 w 6831234"/>
              <a:gd name="connsiteY1892" fmla="*/ 134493 h 396335"/>
              <a:gd name="connsiteX1893" fmla="*/ 5706141 w 6831234"/>
              <a:gd name="connsiteY1893" fmla="*/ 143732 h 396335"/>
              <a:gd name="connsiteX1894" fmla="*/ 5705855 w 6831234"/>
              <a:gd name="connsiteY1894" fmla="*/ 153448 h 396335"/>
              <a:gd name="connsiteX1895" fmla="*/ 5703665 w 6831234"/>
              <a:gd name="connsiteY1895" fmla="*/ 153448 h 396335"/>
              <a:gd name="connsiteX1896" fmla="*/ 5702331 w 6831234"/>
              <a:gd name="connsiteY1896" fmla="*/ 157543 h 396335"/>
              <a:gd name="connsiteX1897" fmla="*/ 5701855 w 6831234"/>
              <a:gd name="connsiteY1897" fmla="*/ 162687 h 396335"/>
              <a:gd name="connsiteX1898" fmla="*/ 5697092 w 6831234"/>
              <a:gd name="connsiteY1898" fmla="*/ 160306 h 396335"/>
              <a:gd name="connsiteX1899" fmla="*/ 5693187 w 6831234"/>
              <a:gd name="connsiteY1899" fmla="*/ 159258 h 396335"/>
              <a:gd name="connsiteX1900" fmla="*/ 5690901 w 6831234"/>
              <a:gd name="connsiteY1900" fmla="*/ 160401 h 396335"/>
              <a:gd name="connsiteX1901" fmla="*/ 5687948 w 6831234"/>
              <a:gd name="connsiteY1901" fmla="*/ 161639 h 396335"/>
              <a:gd name="connsiteX1902" fmla="*/ 5671946 w 6831234"/>
              <a:gd name="connsiteY1902" fmla="*/ 148114 h 396335"/>
              <a:gd name="connsiteX1903" fmla="*/ 5668137 w 6831234"/>
              <a:gd name="connsiteY1903" fmla="*/ 127921 h 396335"/>
              <a:gd name="connsiteX1904" fmla="*/ 5673851 w 6831234"/>
              <a:gd name="connsiteY1904" fmla="*/ 100679 h 396335"/>
              <a:gd name="connsiteX1905" fmla="*/ 5682043 w 6831234"/>
              <a:gd name="connsiteY1905" fmla="*/ 76867 h 396335"/>
              <a:gd name="connsiteX1906" fmla="*/ 5687472 w 6831234"/>
              <a:gd name="connsiteY1906" fmla="*/ 67818 h 396335"/>
              <a:gd name="connsiteX1907" fmla="*/ 5692045 w 6831234"/>
              <a:gd name="connsiteY1907" fmla="*/ 59245 h 396335"/>
              <a:gd name="connsiteX1908" fmla="*/ 5704522 w 6831234"/>
              <a:gd name="connsiteY1908" fmla="*/ 42005 h 396335"/>
              <a:gd name="connsiteX1909" fmla="*/ 5722810 w 6831234"/>
              <a:gd name="connsiteY1909" fmla="*/ 20193 h 396335"/>
              <a:gd name="connsiteX1910" fmla="*/ 5727477 w 6831234"/>
              <a:gd name="connsiteY1910" fmla="*/ 15811 h 396335"/>
              <a:gd name="connsiteX1911" fmla="*/ 5733669 w 6831234"/>
              <a:gd name="connsiteY1911" fmla="*/ 13240 h 396335"/>
              <a:gd name="connsiteX1912" fmla="*/ 5743003 w 6831234"/>
              <a:gd name="connsiteY1912" fmla="*/ 13240 h 396335"/>
              <a:gd name="connsiteX1913" fmla="*/ 5755671 w 6831234"/>
              <a:gd name="connsiteY1913" fmla="*/ 12859 h 396335"/>
              <a:gd name="connsiteX1914" fmla="*/ 1918334 w 6831234"/>
              <a:gd name="connsiteY1914" fmla="*/ 12287 h 396335"/>
              <a:gd name="connsiteX1915" fmla="*/ 1928907 w 6831234"/>
              <a:gd name="connsiteY1915" fmla="*/ 12954 h 396335"/>
              <a:gd name="connsiteX1916" fmla="*/ 1942433 w 6831234"/>
              <a:gd name="connsiteY1916" fmla="*/ 15335 h 396335"/>
              <a:gd name="connsiteX1917" fmla="*/ 1951958 w 6831234"/>
              <a:gd name="connsiteY1917" fmla="*/ 24670 h 396335"/>
              <a:gd name="connsiteX1918" fmla="*/ 1956053 w 6831234"/>
              <a:gd name="connsiteY1918" fmla="*/ 34385 h 396335"/>
              <a:gd name="connsiteX1919" fmla="*/ 1953767 w 6831234"/>
              <a:gd name="connsiteY1919" fmla="*/ 36862 h 396335"/>
              <a:gd name="connsiteX1920" fmla="*/ 1950910 w 6831234"/>
              <a:gd name="connsiteY1920" fmla="*/ 41529 h 396335"/>
              <a:gd name="connsiteX1921" fmla="*/ 1944147 w 6831234"/>
              <a:gd name="connsiteY1921" fmla="*/ 66389 h 396335"/>
              <a:gd name="connsiteX1922" fmla="*/ 1937289 w 6831234"/>
              <a:gd name="connsiteY1922" fmla="*/ 91535 h 396335"/>
              <a:gd name="connsiteX1923" fmla="*/ 1955196 w 6831234"/>
              <a:gd name="connsiteY1923" fmla="*/ 90678 h 396335"/>
              <a:gd name="connsiteX1924" fmla="*/ 1983866 w 6831234"/>
              <a:gd name="connsiteY1924" fmla="*/ 87630 h 396335"/>
              <a:gd name="connsiteX1925" fmla="*/ 1994725 w 6831234"/>
              <a:gd name="connsiteY1925" fmla="*/ 88773 h 396335"/>
              <a:gd name="connsiteX1926" fmla="*/ 2009203 w 6831234"/>
              <a:gd name="connsiteY1926" fmla="*/ 91535 h 396335"/>
              <a:gd name="connsiteX1927" fmla="*/ 2009203 w 6831234"/>
              <a:gd name="connsiteY1927" fmla="*/ 98774 h 396335"/>
              <a:gd name="connsiteX1928" fmla="*/ 2009012 w 6831234"/>
              <a:gd name="connsiteY1928" fmla="*/ 98774 h 396335"/>
              <a:gd name="connsiteX1929" fmla="*/ 1975865 w 6831234"/>
              <a:gd name="connsiteY1929" fmla="*/ 116776 h 396335"/>
              <a:gd name="connsiteX1930" fmla="*/ 1948052 w 6831234"/>
              <a:gd name="connsiteY1930" fmla="*/ 146209 h 396335"/>
              <a:gd name="connsiteX1931" fmla="*/ 1972817 w 6831234"/>
              <a:gd name="connsiteY1931" fmla="*/ 152019 h 396335"/>
              <a:gd name="connsiteX1932" fmla="*/ 1983962 w 6831234"/>
              <a:gd name="connsiteY1932" fmla="*/ 170878 h 396335"/>
              <a:gd name="connsiteX1933" fmla="*/ 1946624 w 6831234"/>
              <a:gd name="connsiteY1933" fmla="*/ 208312 h 396335"/>
              <a:gd name="connsiteX1934" fmla="*/ 1899665 w 6831234"/>
              <a:gd name="connsiteY1934" fmla="*/ 226219 h 396335"/>
              <a:gd name="connsiteX1935" fmla="*/ 1890902 w 6831234"/>
              <a:gd name="connsiteY1935" fmla="*/ 223933 h 396335"/>
              <a:gd name="connsiteX1936" fmla="*/ 1886711 w 6831234"/>
              <a:gd name="connsiteY1936" fmla="*/ 215646 h 396335"/>
              <a:gd name="connsiteX1937" fmla="*/ 1912238 w 6831234"/>
              <a:gd name="connsiteY1937" fmla="*/ 171545 h 396335"/>
              <a:gd name="connsiteX1938" fmla="*/ 1947195 w 6831234"/>
              <a:gd name="connsiteY1938" fmla="*/ 119062 h 396335"/>
              <a:gd name="connsiteX1939" fmla="*/ 1945576 w 6831234"/>
              <a:gd name="connsiteY1939" fmla="*/ 117634 h 396335"/>
              <a:gd name="connsiteX1940" fmla="*/ 1904237 w 6831234"/>
              <a:gd name="connsiteY1940" fmla="*/ 131350 h 396335"/>
              <a:gd name="connsiteX1941" fmla="*/ 1852898 w 6831234"/>
              <a:gd name="connsiteY1941" fmla="*/ 141922 h 396335"/>
              <a:gd name="connsiteX1942" fmla="*/ 1841944 w 6831234"/>
              <a:gd name="connsiteY1942" fmla="*/ 143637 h 396335"/>
              <a:gd name="connsiteX1943" fmla="*/ 1832800 w 6831234"/>
              <a:gd name="connsiteY1943" fmla="*/ 145066 h 396335"/>
              <a:gd name="connsiteX1944" fmla="*/ 1825942 w 6831234"/>
              <a:gd name="connsiteY1944" fmla="*/ 139827 h 396335"/>
              <a:gd name="connsiteX1945" fmla="*/ 1829276 w 6831234"/>
              <a:gd name="connsiteY1945" fmla="*/ 134398 h 396335"/>
              <a:gd name="connsiteX1946" fmla="*/ 1830514 w 6831234"/>
              <a:gd name="connsiteY1946" fmla="*/ 134683 h 396335"/>
              <a:gd name="connsiteX1947" fmla="*/ 1831371 w 6831234"/>
              <a:gd name="connsiteY1947" fmla="*/ 135350 h 396335"/>
              <a:gd name="connsiteX1948" fmla="*/ 1893855 w 6831234"/>
              <a:gd name="connsiteY1948" fmla="*/ 107537 h 396335"/>
              <a:gd name="connsiteX1949" fmla="*/ 1887759 w 6831234"/>
              <a:gd name="connsiteY1949" fmla="*/ 90868 h 396335"/>
              <a:gd name="connsiteX1950" fmla="*/ 1884235 w 6831234"/>
              <a:gd name="connsiteY1950" fmla="*/ 69532 h 396335"/>
              <a:gd name="connsiteX1951" fmla="*/ 1888140 w 6831234"/>
              <a:gd name="connsiteY1951" fmla="*/ 43529 h 396335"/>
              <a:gd name="connsiteX1952" fmla="*/ 1896141 w 6831234"/>
              <a:gd name="connsiteY1952" fmla="*/ 20097 h 396335"/>
              <a:gd name="connsiteX1953" fmla="*/ 1907952 w 6831234"/>
              <a:gd name="connsiteY1953" fmla="*/ 15526 h 396335"/>
              <a:gd name="connsiteX1954" fmla="*/ 1918334 w 6831234"/>
              <a:gd name="connsiteY1954" fmla="*/ 12287 h 396335"/>
              <a:gd name="connsiteX1955" fmla="*/ 4487036 w 6831234"/>
              <a:gd name="connsiteY1955" fmla="*/ 11334 h 396335"/>
              <a:gd name="connsiteX1956" fmla="*/ 4503991 w 6831234"/>
              <a:gd name="connsiteY1956" fmla="*/ 18383 h 396335"/>
              <a:gd name="connsiteX1957" fmla="*/ 4513135 w 6831234"/>
              <a:gd name="connsiteY1957" fmla="*/ 31623 h 396335"/>
              <a:gd name="connsiteX1958" fmla="*/ 4508753 w 6831234"/>
              <a:gd name="connsiteY1958" fmla="*/ 45624 h 396335"/>
              <a:gd name="connsiteX1959" fmla="*/ 4503419 w 6831234"/>
              <a:gd name="connsiteY1959" fmla="*/ 66389 h 396335"/>
              <a:gd name="connsiteX1960" fmla="*/ 4500372 w 6831234"/>
              <a:gd name="connsiteY1960" fmla="*/ 90201 h 396335"/>
              <a:gd name="connsiteX1961" fmla="*/ 4497323 w 6831234"/>
              <a:gd name="connsiteY1961" fmla="*/ 112490 h 396335"/>
              <a:gd name="connsiteX1962" fmla="*/ 4487322 w 6831234"/>
              <a:gd name="connsiteY1962" fmla="*/ 156305 h 396335"/>
              <a:gd name="connsiteX1963" fmla="*/ 4483226 w 6831234"/>
              <a:gd name="connsiteY1963" fmla="*/ 185737 h 396335"/>
              <a:gd name="connsiteX1964" fmla="*/ 4483512 w 6831234"/>
              <a:gd name="connsiteY1964" fmla="*/ 190023 h 396335"/>
              <a:gd name="connsiteX1965" fmla="*/ 4487132 w 6831234"/>
              <a:gd name="connsiteY1965" fmla="*/ 192024 h 396335"/>
              <a:gd name="connsiteX1966" fmla="*/ 4503229 w 6831234"/>
              <a:gd name="connsiteY1966" fmla="*/ 190023 h 396335"/>
              <a:gd name="connsiteX1967" fmla="*/ 4518564 w 6831234"/>
              <a:gd name="connsiteY1967" fmla="*/ 188023 h 396335"/>
              <a:gd name="connsiteX1968" fmla="*/ 4536566 w 6831234"/>
              <a:gd name="connsiteY1968" fmla="*/ 190119 h 396335"/>
              <a:gd name="connsiteX1969" fmla="*/ 4552473 w 6831234"/>
              <a:gd name="connsiteY1969" fmla="*/ 196786 h 396335"/>
              <a:gd name="connsiteX1970" fmla="*/ 4552473 w 6831234"/>
              <a:gd name="connsiteY1970" fmla="*/ 202882 h 396335"/>
              <a:gd name="connsiteX1971" fmla="*/ 4542853 w 6831234"/>
              <a:gd name="connsiteY1971" fmla="*/ 223742 h 396335"/>
              <a:gd name="connsiteX1972" fmla="*/ 4527232 w 6831234"/>
              <a:gd name="connsiteY1972" fmla="*/ 263842 h 396335"/>
              <a:gd name="connsiteX1973" fmla="*/ 4519136 w 6831234"/>
              <a:gd name="connsiteY1973" fmla="*/ 270224 h 396335"/>
              <a:gd name="connsiteX1974" fmla="*/ 4513135 w 6831234"/>
              <a:gd name="connsiteY1974" fmla="*/ 277082 h 396335"/>
              <a:gd name="connsiteX1975" fmla="*/ 4504848 w 6831234"/>
              <a:gd name="connsiteY1975" fmla="*/ 280225 h 396335"/>
              <a:gd name="connsiteX1976" fmla="*/ 4497705 w 6831234"/>
              <a:gd name="connsiteY1976" fmla="*/ 286893 h 396335"/>
              <a:gd name="connsiteX1977" fmla="*/ 4498847 w 6831234"/>
              <a:gd name="connsiteY1977" fmla="*/ 287178 h 396335"/>
              <a:gd name="connsiteX1978" fmla="*/ 4513992 w 6831234"/>
              <a:gd name="connsiteY1978" fmla="*/ 280606 h 396335"/>
              <a:gd name="connsiteX1979" fmla="*/ 4535328 w 6831234"/>
              <a:gd name="connsiteY1979" fmla="*/ 274320 h 396335"/>
              <a:gd name="connsiteX1980" fmla="*/ 4539900 w 6831234"/>
              <a:gd name="connsiteY1980" fmla="*/ 278034 h 396335"/>
              <a:gd name="connsiteX1981" fmla="*/ 4541043 w 6831234"/>
              <a:gd name="connsiteY1981" fmla="*/ 282321 h 396335"/>
              <a:gd name="connsiteX1982" fmla="*/ 4534376 w 6831234"/>
              <a:gd name="connsiteY1982" fmla="*/ 292608 h 396335"/>
              <a:gd name="connsiteX1983" fmla="*/ 4524279 w 6831234"/>
              <a:gd name="connsiteY1983" fmla="*/ 308895 h 396335"/>
              <a:gd name="connsiteX1984" fmla="*/ 4517421 w 6831234"/>
              <a:gd name="connsiteY1984" fmla="*/ 323183 h 396335"/>
              <a:gd name="connsiteX1985" fmla="*/ 4510373 w 6831234"/>
              <a:gd name="connsiteY1985" fmla="*/ 338709 h 396335"/>
              <a:gd name="connsiteX1986" fmla="*/ 4506658 w 6831234"/>
              <a:gd name="connsiteY1986" fmla="*/ 348710 h 396335"/>
              <a:gd name="connsiteX1987" fmla="*/ 4501514 w 6831234"/>
              <a:gd name="connsiteY1987" fmla="*/ 360235 h 396335"/>
              <a:gd name="connsiteX1988" fmla="*/ 4501896 w 6831234"/>
              <a:gd name="connsiteY1988" fmla="*/ 361473 h 396335"/>
              <a:gd name="connsiteX1989" fmla="*/ 4503800 w 6831234"/>
              <a:gd name="connsiteY1989" fmla="*/ 362045 h 396335"/>
              <a:gd name="connsiteX1990" fmla="*/ 4539519 w 6831234"/>
              <a:gd name="connsiteY1990" fmla="*/ 344233 h 396335"/>
              <a:gd name="connsiteX1991" fmla="*/ 4580667 w 6831234"/>
              <a:gd name="connsiteY1991" fmla="*/ 326516 h 396335"/>
              <a:gd name="connsiteX1992" fmla="*/ 4586192 w 6831234"/>
              <a:gd name="connsiteY1992" fmla="*/ 327564 h 396335"/>
              <a:gd name="connsiteX1993" fmla="*/ 4593716 w 6831234"/>
              <a:gd name="connsiteY1993" fmla="*/ 328803 h 396335"/>
              <a:gd name="connsiteX1994" fmla="*/ 4593716 w 6831234"/>
              <a:gd name="connsiteY1994" fmla="*/ 330041 h 396335"/>
              <a:gd name="connsiteX1995" fmla="*/ 4594574 w 6831234"/>
              <a:gd name="connsiteY1995" fmla="*/ 330517 h 396335"/>
              <a:gd name="connsiteX1996" fmla="*/ 4586287 w 6831234"/>
              <a:gd name="connsiteY1996" fmla="*/ 337375 h 396335"/>
              <a:gd name="connsiteX1997" fmla="*/ 4576000 w 6831234"/>
              <a:gd name="connsiteY1997" fmla="*/ 343185 h 396335"/>
              <a:gd name="connsiteX1998" fmla="*/ 4534471 w 6831234"/>
              <a:gd name="connsiteY1998" fmla="*/ 359092 h 396335"/>
              <a:gd name="connsiteX1999" fmla="*/ 4494085 w 6831234"/>
              <a:gd name="connsiteY1999" fmla="*/ 371760 h 396335"/>
              <a:gd name="connsiteX2000" fmla="*/ 4487894 w 6831234"/>
              <a:gd name="connsiteY2000" fmla="*/ 368617 h 396335"/>
              <a:gd name="connsiteX2001" fmla="*/ 4483893 w 6831234"/>
              <a:gd name="connsiteY2001" fmla="*/ 363474 h 396335"/>
              <a:gd name="connsiteX2002" fmla="*/ 4513040 w 6831234"/>
              <a:gd name="connsiteY2002" fmla="*/ 291465 h 396335"/>
              <a:gd name="connsiteX2003" fmla="*/ 4512563 w 6831234"/>
              <a:gd name="connsiteY2003" fmla="*/ 290226 h 396335"/>
              <a:gd name="connsiteX2004" fmla="*/ 4486370 w 6831234"/>
              <a:gd name="connsiteY2004" fmla="*/ 303276 h 396335"/>
              <a:gd name="connsiteX2005" fmla="*/ 4460366 w 6831234"/>
              <a:gd name="connsiteY2005" fmla="*/ 312896 h 396335"/>
              <a:gd name="connsiteX2006" fmla="*/ 4458176 w 6831234"/>
              <a:gd name="connsiteY2006" fmla="*/ 311753 h 396335"/>
              <a:gd name="connsiteX2007" fmla="*/ 4471320 w 6831234"/>
              <a:gd name="connsiteY2007" fmla="*/ 302228 h 396335"/>
              <a:gd name="connsiteX2008" fmla="*/ 4492371 w 6831234"/>
              <a:gd name="connsiteY2008" fmla="*/ 290703 h 396335"/>
              <a:gd name="connsiteX2009" fmla="*/ 4489037 w 6831234"/>
              <a:gd name="connsiteY2009" fmla="*/ 277749 h 396335"/>
              <a:gd name="connsiteX2010" fmla="*/ 4487417 w 6831234"/>
              <a:gd name="connsiteY2010" fmla="*/ 268605 h 396335"/>
              <a:gd name="connsiteX2011" fmla="*/ 4492085 w 6831234"/>
              <a:gd name="connsiteY2011" fmla="*/ 239172 h 396335"/>
              <a:gd name="connsiteX2012" fmla="*/ 4496752 w 6831234"/>
              <a:gd name="connsiteY2012" fmla="*/ 222694 h 396335"/>
              <a:gd name="connsiteX2013" fmla="*/ 4495704 w 6831234"/>
              <a:gd name="connsiteY2013" fmla="*/ 217741 h 396335"/>
              <a:gd name="connsiteX2014" fmla="*/ 4473035 w 6831234"/>
              <a:gd name="connsiteY2014" fmla="*/ 220980 h 396335"/>
              <a:gd name="connsiteX2015" fmla="*/ 4449603 w 6831234"/>
              <a:gd name="connsiteY2015" fmla="*/ 224313 h 396335"/>
              <a:gd name="connsiteX2016" fmla="*/ 4442459 w 6831234"/>
              <a:gd name="connsiteY2016" fmla="*/ 223170 h 396335"/>
              <a:gd name="connsiteX2017" fmla="*/ 4435221 w 6831234"/>
              <a:gd name="connsiteY2017" fmla="*/ 222218 h 396335"/>
              <a:gd name="connsiteX2018" fmla="*/ 4430553 w 6831234"/>
              <a:gd name="connsiteY2018" fmla="*/ 223170 h 396335"/>
              <a:gd name="connsiteX2019" fmla="*/ 4423219 w 6831234"/>
              <a:gd name="connsiteY2019" fmla="*/ 225266 h 396335"/>
              <a:gd name="connsiteX2020" fmla="*/ 4421123 w 6831234"/>
              <a:gd name="connsiteY2020" fmla="*/ 222980 h 396335"/>
              <a:gd name="connsiteX2021" fmla="*/ 4440173 w 6831234"/>
              <a:gd name="connsiteY2021" fmla="*/ 206406 h 396335"/>
              <a:gd name="connsiteX2022" fmla="*/ 4463986 w 6831234"/>
              <a:gd name="connsiteY2022" fmla="*/ 196596 h 396335"/>
              <a:gd name="connsiteX2023" fmla="*/ 4439411 w 6831234"/>
              <a:gd name="connsiteY2023" fmla="*/ 175641 h 396335"/>
              <a:gd name="connsiteX2024" fmla="*/ 4435601 w 6831234"/>
              <a:gd name="connsiteY2024" fmla="*/ 146494 h 396335"/>
              <a:gd name="connsiteX2025" fmla="*/ 4445507 w 6831234"/>
              <a:gd name="connsiteY2025" fmla="*/ 81343 h 396335"/>
              <a:gd name="connsiteX2026" fmla="*/ 4460366 w 6831234"/>
              <a:gd name="connsiteY2026" fmla="*/ 27146 h 396335"/>
              <a:gd name="connsiteX2027" fmla="*/ 4473035 w 6831234"/>
              <a:gd name="connsiteY2027" fmla="*/ 18859 h 396335"/>
              <a:gd name="connsiteX2028" fmla="*/ 4487036 w 6831234"/>
              <a:gd name="connsiteY2028" fmla="*/ 11334 h 396335"/>
              <a:gd name="connsiteX2029" fmla="*/ 5485066 w 6831234"/>
              <a:gd name="connsiteY2029" fmla="*/ 8477 h 396335"/>
              <a:gd name="connsiteX2030" fmla="*/ 5492496 w 6831234"/>
              <a:gd name="connsiteY2030" fmla="*/ 9049 h 396335"/>
              <a:gd name="connsiteX2031" fmla="*/ 5503926 w 6831234"/>
              <a:gd name="connsiteY2031" fmla="*/ 10573 h 396335"/>
              <a:gd name="connsiteX2032" fmla="*/ 5507069 w 6831234"/>
              <a:gd name="connsiteY2032" fmla="*/ 12859 h 396335"/>
              <a:gd name="connsiteX2033" fmla="*/ 5510117 w 6831234"/>
              <a:gd name="connsiteY2033" fmla="*/ 15811 h 396335"/>
              <a:gd name="connsiteX2034" fmla="*/ 5506497 w 6831234"/>
              <a:gd name="connsiteY2034" fmla="*/ 43434 h 396335"/>
              <a:gd name="connsiteX2035" fmla="*/ 5501449 w 6831234"/>
              <a:gd name="connsiteY2035" fmla="*/ 71723 h 396335"/>
              <a:gd name="connsiteX2036" fmla="*/ 5495067 w 6831234"/>
              <a:gd name="connsiteY2036" fmla="*/ 90868 h 396335"/>
              <a:gd name="connsiteX2037" fmla="*/ 5486971 w 6831234"/>
              <a:gd name="connsiteY2037" fmla="*/ 115157 h 396335"/>
              <a:gd name="connsiteX2038" fmla="*/ 5485448 w 6831234"/>
              <a:gd name="connsiteY2038" fmla="*/ 126016 h 396335"/>
              <a:gd name="connsiteX2039" fmla="*/ 5481637 w 6831234"/>
              <a:gd name="connsiteY2039" fmla="*/ 136112 h 396335"/>
              <a:gd name="connsiteX2040" fmla="*/ 5482876 w 6831234"/>
              <a:gd name="connsiteY2040" fmla="*/ 136779 h 396335"/>
              <a:gd name="connsiteX2041" fmla="*/ 5483447 w 6831234"/>
              <a:gd name="connsiteY2041" fmla="*/ 139255 h 396335"/>
              <a:gd name="connsiteX2042" fmla="*/ 5476494 w 6831234"/>
              <a:gd name="connsiteY2042" fmla="*/ 154781 h 396335"/>
              <a:gd name="connsiteX2043" fmla="*/ 5467921 w 6831234"/>
              <a:gd name="connsiteY2043" fmla="*/ 172117 h 396335"/>
              <a:gd name="connsiteX2044" fmla="*/ 5462683 w 6831234"/>
              <a:gd name="connsiteY2044" fmla="*/ 183642 h 396335"/>
              <a:gd name="connsiteX2045" fmla="*/ 5457444 w 6831234"/>
              <a:gd name="connsiteY2045" fmla="*/ 188119 h 396335"/>
              <a:gd name="connsiteX2046" fmla="*/ 5455444 w 6831234"/>
              <a:gd name="connsiteY2046" fmla="*/ 187452 h 396335"/>
              <a:gd name="connsiteX2047" fmla="*/ 5453729 w 6831234"/>
              <a:gd name="connsiteY2047" fmla="*/ 187166 h 396335"/>
              <a:gd name="connsiteX2048" fmla="*/ 5447633 w 6831234"/>
              <a:gd name="connsiteY2048" fmla="*/ 191167 h 396335"/>
              <a:gd name="connsiteX2049" fmla="*/ 5444013 w 6831234"/>
              <a:gd name="connsiteY2049" fmla="*/ 199358 h 396335"/>
              <a:gd name="connsiteX2050" fmla="*/ 5442680 w 6831234"/>
              <a:gd name="connsiteY2050" fmla="*/ 122015 h 396335"/>
              <a:gd name="connsiteX2051" fmla="*/ 5448681 w 6831234"/>
              <a:gd name="connsiteY2051" fmla="*/ 65722 h 396335"/>
              <a:gd name="connsiteX2052" fmla="*/ 5452015 w 6831234"/>
              <a:gd name="connsiteY2052" fmla="*/ 15526 h 396335"/>
              <a:gd name="connsiteX2053" fmla="*/ 5455348 w 6831234"/>
              <a:gd name="connsiteY2053" fmla="*/ 13240 h 396335"/>
              <a:gd name="connsiteX2054" fmla="*/ 5459444 w 6831234"/>
              <a:gd name="connsiteY2054" fmla="*/ 12382 h 396335"/>
              <a:gd name="connsiteX2055" fmla="*/ 5462207 w 6831234"/>
              <a:gd name="connsiteY2055" fmla="*/ 13240 h 396335"/>
              <a:gd name="connsiteX2056" fmla="*/ 5464588 w 6831234"/>
              <a:gd name="connsiteY2056" fmla="*/ 14097 h 396335"/>
              <a:gd name="connsiteX2057" fmla="*/ 5475065 w 6831234"/>
              <a:gd name="connsiteY2057" fmla="*/ 11239 h 396335"/>
              <a:gd name="connsiteX2058" fmla="*/ 5485066 w 6831234"/>
              <a:gd name="connsiteY2058" fmla="*/ 8477 h 396335"/>
              <a:gd name="connsiteX2059" fmla="*/ 4885372 w 6831234"/>
              <a:gd name="connsiteY2059" fmla="*/ 6001 h 396335"/>
              <a:gd name="connsiteX2060" fmla="*/ 4897659 w 6831234"/>
              <a:gd name="connsiteY2060" fmla="*/ 13335 h 396335"/>
              <a:gd name="connsiteX2061" fmla="*/ 4905089 w 6831234"/>
              <a:gd name="connsiteY2061" fmla="*/ 24480 h 396335"/>
              <a:gd name="connsiteX2062" fmla="*/ 4902898 w 6831234"/>
              <a:gd name="connsiteY2062" fmla="*/ 29718 h 396335"/>
              <a:gd name="connsiteX2063" fmla="*/ 4898707 w 6831234"/>
              <a:gd name="connsiteY2063" fmla="*/ 37052 h 396335"/>
              <a:gd name="connsiteX2064" fmla="*/ 4896230 w 6831234"/>
              <a:gd name="connsiteY2064" fmla="*/ 39148 h 396335"/>
              <a:gd name="connsiteX2065" fmla="*/ 4893754 w 6831234"/>
              <a:gd name="connsiteY2065" fmla="*/ 42006 h 396335"/>
              <a:gd name="connsiteX2066" fmla="*/ 4879467 w 6831234"/>
              <a:gd name="connsiteY2066" fmla="*/ 69057 h 396335"/>
              <a:gd name="connsiteX2067" fmla="*/ 4861655 w 6831234"/>
              <a:gd name="connsiteY2067" fmla="*/ 100108 h 396335"/>
              <a:gd name="connsiteX2068" fmla="*/ 4856702 w 6831234"/>
              <a:gd name="connsiteY2068" fmla="*/ 106014 h 396335"/>
              <a:gd name="connsiteX2069" fmla="*/ 4851177 w 6831234"/>
              <a:gd name="connsiteY2069" fmla="*/ 113634 h 396335"/>
              <a:gd name="connsiteX2070" fmla="*/ 4842033 w 6831234"/>
              <a:gd name="connsiteY2070" fmla="*/ 128397 h 396335"/>
              <a:gd name="connsiteX2071" fmla="*/ 4835271 w 6831234"/>
              <a:gd name="connsiteY2071" fmla="*/ 138684 h 396335"/>
              <a:gd name="connsiteX2072" fmla="*/ 4834413 w 6831234"/>
              <a:gd name="connsiteY2072" fmla="*/ 138113 h 396335"/>
              <a:gd name="connsiteX2073" fmla="*/ 4833842 w 6831234"/>
              <a:gd name="connsiteY2073" fmla="*/ 137732 h 396335"/>
              <a:gd name="connsiteX2074" fmla="*/ 4829746 w 6831234"/>
              <a:gd name="connsiteY2074" fmla="*/ 144780 h 396335"/>
              <a:gd name="connsiteX2075" fmla="*/ 4826412 w 6831234"/>
              <a:gd name="connsiteY2075" fmla="*/ 153924 h 396335"/>
              <a:gd name="connsiteX2076" fmla="*/ 4824222 w 6831234"/>
              <a:gd name="connsiteY2076" fmla="*/ 162592 h 396335"/>
              <a:gd name="connsiteX2077" fmla="*/ 4822983 w 6831234"/>
              <a:gd name="connsiteY2077" fmla="*/ 169260 h 396335"/>
              <a:gd name="connsiteX2078" fmla="*/ 4821745 w 6831234"/>
              <a:gd name="connsiteY2078" fmla="*/ 173355 h 396335"/>
              <a:gd name="connsiteX2079" fmla="*/ 4819840 w 6831234"/>
              <a:gd name="connsiteY2079" fmla="*/ 178499 h 396335"/>
              <a:gd name="connsiteX2080" fmla="*/ 4816792 w 6831234"/>
              <a:gd name="connsiteY2080" fmla="*/ 179356 h 396335"/>
              <a:gd name="connsiteX2081" fmla="*/ 4813458 w 6831234"/>
              <a:gd name="connsiteY2081" fmla="*/ 180213 h 396335"/>
              <a:gd name="connsiteX2082" fmla="*/ 4810315 w 6831234"/>
              <a:gd name="connsiteY2082" fmla="*/ 179070 h 396335"/>
              <a:gd name="connsiteX2083" fmla="*/ 4805838 w 6831234"/>
              <a:gd name="connsiteY2083" fmla="*/ 177927 h 396335"/>
              <a:gd name="connsiteX2084" fmla="*/ 4803552 w 6831234"/>
              <a:gd name="connsiteY2084" fmla="*/ 179070 h 396335"/>
              <a:gd name="connsiteX2085" fmla="*/ 4800790 w 6831234"/>
              <a:gd name="connsiteY2085" fmla="*/ 180213 h 396335"/>
              <a:gd name="connsiteX2086" fmla="*/ 4785265 w 6831234"/>
              <a:gd name="connsiteY2086" fmla="*/ 167450 h 396335"/>
              <a:gd name="connsiteX2087" fmla="*/ 4780597 w 6831234"/>
              <a:gd name="connsiteY2087" fmla="*/ 150400 h 396335"/>
              <a:gd name="connsiteX2088" fmla="*/ 4791075 w 6831234"/>
              <a:gd name="connsiteY2088" fmla="*/ 106585 h 396335"/>
              <a:gd name="connsiteX2089" fmla="*/ 4807267 w 6831234"/>
              <a:gd name="connsiteY2089" fmla="*/ 70485 h 396335"/>
              <a:gd name="connsiteX2090" fmla="*/ 4813840 w 6831234"/>
              <a:gd name="connsiteY2090" fmla="*/ 60389 h 396335"/>
              <a:gd name="connsiteX2091" fmla="*/ 4821745 w 6831234"/>
              <a:gd name="connsiteY2091" fmla="*/ 49435 h 396335"/>
              <a:gd name="connsiteX2092" fmla="*/ 4836890 w 6831234"/>
              <a:gd name="connsiteY2092" fmla="*/ 27432 h 396335"/>
              <a:gd name="connsiteX2093" fmla="*/ 4853844 w 6831234"/>
              <a:gd name="connsiteY2093" fmla="*/ 7811 h 396335"/>
              <a:gd name="connsiteX2094" fmla="*/ 4872323 w 6831234"/>
              <a:gd name="connsiteY2094" fmla="*/ 6763 h 396335"/>
              <a:gd name="connsiteX2095" fmla="*/ 4885372 w 6831234"/>
              <a:gd name="connsiteY2095" fmla="*/ 6001 h 396335"/>
              <a:gd name="connsiteX2096" fmla="*/ 4064698 w 6831234"/>
              <a:gd name="connsiteY2096" fmla="*/ 5143 h 396335"/>
              <a:gd name="connsiteX2097" fmla="*/ 4091178 w 6831234"/>
              <a:gd name="connsiteY2097" fmla="*/ 7810 h 396335"/>
              <a:gd name="connsiteX2098" fmla="*/ 4131754 w 6831234"/>
              <a:gd name="connsiteY2098" fmla="*/ 16383 h 396335"/>
              <a:gd name="connsiteX2099" fmla="*/ 4140803 w 6831234"/>
              <a:gd name="connsiteY2099" fmla="*/ 21050 h 396335"/>
              <a:gd name="connsiteX2100" fmla="*/ 4149852 w 6831234"/>
              <a:gd name="connsiteY2100" fmla="*/ 29718 h 396335"/>
              <a:gd name="connsiteX2101" fmla="*/ 4145184 w 6831234"/>
              <a:gd name="connsiteY2101" fmla="*/ 36195 h 396335"/>
              <a:gd name="connsiteX2102" fmla="*/ 4141184 w 6831234"/>
              <a:gd name="connsiteY2102" fmla="*/ 43338 h 396335"/>
              <a:gd name="connsiteX2103" fmla="*/ 4129849 w 6831234"/>
              <a:gd name="connsiteY2103" fmla="*/ 60579 h 396335"/>
              <a:gd name="connsiteX2104" fmla="*/ 4118610 w 6831234"/>
              <a:gd name="connsiteY2104" fmla="*/ 89154 h 396335"/>
              <a:gd name="connsiteX2105" fmla="*/ 4113085 w 6831234"/>
              <a:gd name="connsiteY2105" fmla="*/ 100488 h 396335"/>
              <a:gd name="connsiteX2106" fmla="*/ 4106799 w 6831234"/>
              <a:gd name="connsiteY2106" fmla="*/ 115252 h 396335"/>
              <a:gd name="connsiteX2107" fmla="*/ 4103846 w 6831234"/>
              <a:gd name="connsiteY2107" fmla="*/ 117348 h 396335"/>
              <a:gd name="connsiteX2108" fmla="*/ 4098607 w 6831234"/>
              <a:gd name="connsiteY2108" fmla="*/ 118681 h 396335"/>
              <a:gd name="connsiteX2109" fmla="*/ 4093845 w 6831234"/>
              <a:gd name="connsiteY2109" fmla="*/ 123634 h 396335"/>
              <a:gd name="connsiteX2110" fmla="*/ 4089940 w 6831234"/>
              <a:gd name="connsiteY2110" fmla="*/ 126968 h 396335"/>
              <a:gd name="connsiteX2111" fmla="*/ 4088320 w 6831234"/>
              <a:gd name="connsiteY2111" fmla="*/ 124682 h 396335"/>
              <a:gd name="connsiteX2112" fmla="*/ 4086701 w 6831234"/>
              <a:gd name="connsiteY2112" fmla="*/ 122491 h 396335"/>
              <a:gd name="connsiteX2113" fmla="*/ 4080129 w 6831234"/>
              <a:gd name="connsiteY2113" fmla="*/ 127349 h 396335"/>
              <a:gd name="connsiteX2114" fmla="*/ 4069746 w 6831234"/>
              <a:gd name="connsiteY2114" fmla="*/ 132492 h 396335"/>
              <a:gd name="connsiteX2115" fmla="*/ 4064603 w 6831234"/>
              <a:gd name="connsiteY2115" fmla="*/ 146494 h 396335"/>
              <a:gd name="connsiteX2116" fmla="*/ 4061174 w 6831234"/>
              <a:gd name="connsiteY2116" fmla="*/ 160972 h 396335"/>
              <a:gd name="connsiteX2117" fmla="*/ 4059078 w 6831234"/>
              <a:gd name="connsiteY2117" fmla="*/ 160972 h 396335"/>
              <a:gd name="connsiteX2118" fmla="*/ 4057078 w 6831234"/>
              <a:gd name="connsiteY2118" fmla="*/ 160972 h 396335"/>
              <a:gd name="connsiteX2119" fmla="*/ 4057078 w 6831234"/>
              <a:gd name="connsiteY2119" fmla="*/ 140017 h 396335"/>
              <a:gd name="connsiteX2120" fmla="*/ 4070604 w 6831234"/>
              <a:gd name="connsiteY2120" fmla="*/ 38100 h 396335"/>
              <a:gd name="connsiteX2121" fmla="*/ 4050696 w 6831234"/>
              <a:gd name="connsiteY2121" fmla="*/ 39338 h 396335"/>
              <a:gd name="connsiteX2122" fmla="*/ 4036409 w 6831234"/>
              <a:gd name="connsiteY2122" fmla="*/ 40290 h 396335"/>
              <a:gd name="connsiteX2123" fmla="*/ 3932777 w 6831234"/>
              <a:gd name="connsiteY2123" fmla="*/ 50482 h 396335"/>
              <a:gd name="connsiteX2124" fmla="*/ 3929062 w 6831234"/>
              <a:gd name="connsiteY2124" fmla="*/ 49625 h 396335"/>
              <a:gd name="connsiteX2125" fmla="*/ 3925252 w 6831234"/>
              <a:gd name="connsiteY2125" fmla="*/ 49053 h 396335"/>
              <a:gd name="connsiteX2126" fmla="*/ 3920680 w 6831234"/>
              <a:gd name="connsiteY2126" fmla="*/ 50863 h 396335"/>
              <a:gd name="connsiteX2127" fmla="*/ 3916299 w 6831234"/>
              <a:gd name="connsiteY2127" fmla="*/ 52673 h 396335"/>
              <a:gd name="connsiteX2128" fmla="*/ 3912108 w 6831234"/>
              <a:gd name="connsiteY2128" fmla="*/ 51149 h 396335"/>
              <a:gd name="connsiteX2129" fmla="*/ 3908393 w 6831234"/>
              <a:gd name="connsiteY2129" fmla="*/ 48482 h 396335"/>
              <a:gd name="connsiteX2130" fmla="*/ 3936682 w 6831234"/>
              <a:gd name="connsiteY2130" fmla="*/ 26289 h 396335"/>
              <a:gd name="connsiteX2131" fmla="*/ 3976020 w 6831234"/>
              <a:gd name="connsiteY2131" fmla="*/ 10858 h 396335"/>
              <a:gd name="connsiteX2132" fmla="*/ 4021741 w 6831234"/>
              <a:gd name="connsiteY2132" fmla="*/ 6191 h 396335"/>
              <a:gd name="connsiteX2133" fmla="*/ 4064698 w 6831234"/>
              <a:gd name="connsiteY2133" fmla="*/ 5143 h 396335"/>
              <a:gd name="connsiteX2134" fmla="*/ 465487 w 6831234"/>
              <a:gd name="connsiteY2134" fmla="*/ 3429 h 396335"/>
              <a:gd name="connsiteX2135" fmla="*/ 475583 w 6831234"/>
              <a:gd name="connsiteY2135" fmla="*/ 9049 h 396335"/>
              <a:gd name="connsiteX2136" fmla="*/ 479869 w 6831234"/>
              <a:gd name="connsiteY2136" fmla="*/ 19717 h 396335"/>
              <a:gd name="connsiteX2137" fmla="*/ 462153 w 6831234"/>
              <a:gd name="connsiteY2137" fmla="*/ 74676 h 396335"/>
              <a:gd name="connsiteX2138" fmla="*/ 444436 w 6831234"/>
              <a:gd name="connsiteY2138" fmla="*/ 126873 h 396335"/>
              <a:gd name="connsiteX2139" fmla="*/ 449675 w 6831234"/>
              <a:gd name="connsiteY2139" fmla="*/ 130397 h 396335"/>
              <a:gd name="connsiteX2140" fmla="*/ 498348 w 6831234"/>
              <a:gd name="connsiteY2140" fmla="*/ 125730 h 396335"/>
              <a:gd name="connsiteX2141" fmla="*/ 515016 w 6831234"/>
              <a:gd name="connsiteY2141" fmla="*/ 127540 h 396335"/>
              <a:gd name="connsiteX2142" fmla="*/ 531113 w 6831234"/>
              <a:gd name="connsiteY2142" fmla="*/ 129445 h 396335"/>
              <a:gd name="connsiteX2143" fmla="*/ 531209 w 6831234"/>
              <a:gd name="connsiteY2143" fmla="*/ 134398 h 396335"/>
              <a:gd name="connsiteX2144" fmla="*/ 530733 w 6831234"/>
              <a:gd name="connsiteY2144" fmla="*/ 137827 h 396335"/>
              <a:gd name="connsiteX2145" fmla="*/ 529589 w 6831234"/>
              <a:gd name="connsiteY2145" fmla="*/ 140970 h 396335"/>
              <a:gd name="connsiteX2146" fmla="*/ 502729 w 6831234"/>
              <a:gd name="connsiteY2146" fmla="*/ 162116 h 396335"/>
              <a:gd name="connsiteX2147" fmla="*/ 485203 w 6831234"/>
              <a:gd name="connsiteY2147" fmla="*/ 188405 h 396335"/>
              <a:gd name="connsiteX2148" fmla="*/ 485393 w 6831234"/>
              <a:gd name="connsiteY2148" fmla="*/ 189738 h 396335"/>
              <a:gd name="connsiteX2149" fmla="*/ 487489 w 6831234"/>
              <a:gd name="connsiteY2149" fmla="*/ 190595 h 396335"/>
              <a:gd name="connsiteX2150" fmla="*/ 495300 w 6831234"/>
              <a:gd name="connsiteY2150" fmla="*/ 190024 h 396335"/>
              <a:gd name="connsiteX2151" fmla="*/ 503682 w 6831234"/>
              <a:gd name="connsiteY2151" fmla="*/ 189738 h 396335"/>
              <a:gd name="connsiteX2152" fmla="*/ 518540 w 6831234"/>
              <a:gd name="connsiteY2152" fmla="*/ 200501 h 396335"/>
              <a:gd name="connsiteX2153" fmla="*/ 520350 w 6831234"/>
              <a:gd name="connsiteY2153" fmla="*/ 216503 h 396335"/>
              <a:gd name="connsiteX2154" fmla="*/ 494442 w 6831234"/>
              <a:gd name="connsiteY2154" fmla="*/ 255175 h 396335"/>
              <a:gd name="connsiteX2155" fmla="*/ 454913 w 6831234"/>
              <a:gd name="connsiteY2155" fmla="*/ 271272 h 396335"/>
              <a:gd name="connsiteX2156" fmla="*/ 429387 w 6831234"/>
              <a:gd name="connsiteY2156" fmla="*/ 264224 h 396335"/>
              <a:gd name="connsiteX2157" fmla="*/ 415289 w 6831234"/>
              <a:gd name="connsiteY2157" fmla="*/ 239554 h 396335"/>
              <a:gd name="connsiteX2158" fmla="*/ 428243 w 6831234"/>
              <a:gd name="connsiteY2158" fmla="*/ 198882 h 396335"/>
              <a:gd name="connsiteX2159" fmla="*/ 450056 w 6831234"/>
              <a:gd name="connsiteY2159" fmla="*/ 158401 h 396335"/>
              <a:gd name="connsiteX2160" fmla="*/ 448341 w 6831234"/>
              <a:gd name="connsiteY2160" fmla="*/ 157067 h 396335"/>
              <a:gd name="connsiteX2161" fmla="*/ 431863 w 6831234"/>
              <a:gd name="connsiteY2161" fmla="*/ 160782 h 396335"/>
              <a:gd name="connsiteX2162" fmla="*/ 412241 w 6831234"/>
              <a:gd name="connsiteY2162" fmla="*/ 163735 h 396335"/>
              <a:gd name="connsiteX2163" fmla="*/ 408908 w 6831234"/>
              <a:gd name="connsiteY2163" fmla="*/ 168497 h 396335"/>
              <a:gd name="connsiteX2164" fmla="*/ 404717 w 6831234"/>
              <a:gd name="connsiteY2164" fmla="*/ 174593 h 396335"/>
              <a:gd name="connsiteX2165" fmla="*/ 404717 w 6831234"/>
              <a:gd name="connsiteY2165" fmla="*/ 167545 h 396335"/>
              <a:gd name="connsiteX2166" fmla="*/ 401384 w 6831234"/>
              <a:gd name="connsiteY2166" fmla="*/ 165354 h 396335"/>
              <a:gd name="connsiteX2167" fmla="*/ 381857 w 6831234"/>
              <a:gd name="connsiteY2167" fmla="*/ 169069 h 396335"/>
              <a:gd name="connsiteX2168" fmla="*/ 361855 w 6831234"/>
              <a:gd name="connsiteY2168" fmla="*/ 177927 h 396335"/>
              <a:gd name="connsiteX2169" fmla="*/ 359378 w 6831234"/>
              <a:gd name="connsiteY2169" fmla="*/ 175641 h 396335"/>
              <a:gd name="connsiteX2170" fmla="*/ 358711 w 6831234"/>
              <a:gd name="connsiteY2170" fmla="*/ 173165 h 396335"/>
              <a:gd name="connsiteX2171" fmla="*/ 381857 w 6831234"/>
              <a:gd name="connsiteY2171" fmla="*/ 151924 h 396335"/>
              <a:gd name="connsiteX2172" fmla="*/ 406336 w 6831234"/>
              <a:gd name="connsiteY2172" fmla="*/ 141161 h 396335"/>
              <a:gd name="connsiteX2173" fmla="*/ 412813 w 6831234"/>
              <a:gd name="connsiteY2173" fmla="*/ 57722 h 396335"/>
              <a:gd name="connsiteX2174" fmla="*/ 465487 w 6831234"/>
              <a:gd name="connsiteY2174" fmla="*/ 3429 h 396335"/>
              <a:gd name="connsiteX2175" fmla="*/ 4284821 w 6831234"/>
              <a:gd name="connsiteY2175" fmla="*/ 1714 h 396335"/>
              <a:gd name="connsiteX2176" fmla="*/ 4302823 w 6831234"/>
              <a:gd name="connsiteY2176" fmla="*/ 9715 h 396335"/>
              <a:gd name="connsiteX2177" fmla="*/ 4318539 w 6831234"/>
              <a:gd name="connsiteY2177" fmla="*/ 28289 h 396335"/>
              <a:gd name="connsiteX2178" fmla="*/ 4316063 w 6831234"/>
              <a:gd name="connsiteY2178" fmla="*/ 33051 h 396335"/>
              <a:gd name="connsiteX2179" fmla="*/ 4312634 w 6831234"/>
              <a:gd name="connsiteY2179" fmla="*/ 38576 h 396335"/>
              <a:gd name="connsiteX2180" fmla="*/ 4304061 w 6831234"/>
              <a:gd name="connsiteY2180" fmla="*/ 62388 h 396335"/>
              <a:gd name="connsiteX2181" fmla="*/ 4296822 w 6831234"/>
              <a:gd name="connsiteY2181" fmla="*/ 86677 h 396335"/>
              <a:gd name="connsiteX2182" fmla="*/ 4298441 w 6831234"/>
              <a:gd name="connsiteY2182" fmla="*/ 88201 h 396335"/>
              <a:gd name="connsiteX2183" fmla="*/ 4301013 w 6831234"/>
              <a:gd name="connsiteY2183" fmla="*/ 88677 h 396335"/>
              <a:gd name="connsiteX2184" fmla="*/ 4313205 w 6831234"/>
              <a:gd name="connsiteY2184" fmla="*/ 87820 h 396335"/>
              <a:gd name="connsiteX2185" fmla="*/ 4325207 w 6831234"/>
              <a:gd name="connsiteY2185" fmla="*/ 86677 h 396335"/>
              <a:gd name="connsiteX2186" fmla="*/ 4339685 w 6831234"/>
              <a:gd name="connsiteY2186" fmla="*/ 88677 h 396335"/>
              <a:gd name="connsiteX2187" fmla="*/ 4356068 w 6831234"/>
              <a:gd name="connsiteY2187" fmla="*/ 94678 h 396335"/>
              <a:gd name="connsiteX2188" fmla="*/ 4356068 w 6831234"/>
              <a:gd name="connsiteY2188" fmla="*/ 97821 h 396335"/>
              <a:gd name="connsiteX2189" fmla="*/ 4351877 w 6831234"/>
              <a:gd name="connsiteY2189" fmla="*/ 102965 h 396335"/>
              <a:gd name="connsiteX2190" fmla="*/ 4346638 w 6831234"/>
              <a:gd name="connsiteY2190" fmla="*/ 107918 h 396335"/>
              <a:gd name="connsiteX2191" fmla="*/ 4341590 w 6831234"/>
              <a:gd name="connsiteY2191" fmla="*/ 111728 h 396335"/>
              <a:gd name="connsiteX2192" fmla="*/ 4336446 w 6831234"/>
              <a:gd name="connsiteY2192" fmla="*/ 116395 h 396335"/>
              <a:gd name="connsiteX2193" fmla="*/ 4329112 w 6831234"/>
              <a:gd name="connsiteY2193" fmla="*/ 127730 h 396335"/>
              <a:gd name="connsiteX2194" fmla="*/ 4321016 w 6831234"/>
              <a:gd name="connsiteY2194" fmla="*/ 138684 h 396335"/>
              <a:gd name="connsiteX2195" fmla="*/ 4322159 w 6831234"/>
              <a:gd name="connsiteY2195" fmla="*/ 139255 h 396335"/>
              <a:gd name="connsiteX2196" fmla="*/ 4323873 w 6831234"/>
              <a:gd name="connsiteY2196" fmla="*/ 140017 h 396335"/>
              <a:gd name="connsiteX2197" fmla="*/ 4332541 w 6831234"/>
              <a:gd name="connsiteY2197" fmla="*/ 138684 h 396335"/>
              <a:gd name="connsiteX2198" fmla="*/ 4341780 w 6831234"/>
              <a:gd name="connsiteY2198" fmla="*/ 137350 h 396335"/>
              <a:gd name="connsiteX2199" fmla="*/ 4357592 w 6831234"/>
              <a:gd name="connsiteY2199" fmla="*/ 141827 h 396335"/>
              <a:gd name="connsiteX2200" fmla="*/ 4365878 w 6831234"/>
              <a:gd name="connsiteY2200" fmla="*/ 155829 h 396335"/>
              <a:gd name="connsiteX2201" fmla="*/ 4367212 w 6831234"/>
              <a:gd name="connsiteY2201" fmla="*/ 157734 h 396335"/>
              <a:gd name="connsiteX2202" fmla="*/ 4368546 w 6831234"/>
              <a:gd name="connsiteY2202" fmla="*/ 160210 h 396335"/>
              <a:gd name="connsiteX2203" fmla="*/ 4328921 w 6831234"/>
              <a:gd name="connsiteY2203" fmla="*/ 208026 h 396335"/>
              <a:gd name="connsiteX2204" fmla="*/ 4276629 w 6831234"/>
              <a:gd name="connsiteY2204" fmla="*/ 233457 h 396335"/>
              <a:gd name="connsiteX2205" fmla="*/ 4272914 w 6831234"/>
              <a:gd name="connsiteY2205" fmla="*/ 233743 h 396335"/>
              <a:gd name="connsiteX2206" fmla="*/ 4268247 w 6831234"/>
              <a:gd name="connsiteY2206" fmla="*/ 233457 h 396335"/>
              <a:gd name="connsiteX2207" fmla="*/ 4258055 w 6831234"/>
              <a:gd name="connsiteY2207" fmla="*/ 229266 h 396335"/>
              <a:gd name="connsiteX2208" fmla="*/ 4252436 w 6831234"/>
              <a:gd name="connsiteY2208" fmla="*/ 219837 h 396335"/>
              <a:gd name="connsiteX2209" fmla="*/ 4277105 w 6831234"/>
              <a:gd name="connsiteY2209" fmla="*/ 166211 h 396335"/>
              <a:gd name="connsiteX2210" fmla="*/ 4305490 w 6831234"/>
              <a:gd name="connsiteY2210" fmla="*/ 109728 h 396335"/>
              <a:gd name="connsiteX2211" fmla="*/ 4229480 w 6831234"/>
              <a:gd name="connsiteY2211" fmla="*/ 123920 h 396335"/>
              <a:gd name="connsiteX2212" fmla="*/ 4226718 w 6831234"/>
              <a:gd name="connsiteY2212" fmla="*/ 123443 h 396335"/>
              <a:gd name="connsiteX2213" fmla="*/ 4224242 w 6831234"/>
              <a:gd name="connsiteY2213" fmla="*/ 122777 h 396335"/>
              <a:gd name="connsiteX2214" fmla="*/ 4218146 w 6831234"/>
              <a:gd name="connsiteY2214" fmla="*/ 124682 h 396335"/>
              <a:gd name="connsiteX2215" fmla="*/ 4212145 w 6831234"/>
              <a:gd name="connsiteY2215" fmla="*/ 126777 h 396335"/>
              <a:gd name="connsiteX2216" fmla="*/ 4207859 w 6831234"/>
              <a:gd name="connsiteY2216" fmla="*/ 126873 h 396335"/>
              <a:gd name="connsiteX2217" fmla="*/ 4207192 w 6831234"/>
              <a:gd name="connsiteY2217" fmla="*/ 123824 h 396335"/>
              <a:gd name="connsiteX2218" fmla="*/ 4230052 w 6831234"/>
              <a:gd name="connsiteY2218" fmla="*/ 108108 h 396335"/>
              <a:gd name="connsiteX2219" fmla="*/ 4261770 w 6831234"/>
              <a:gd name="connsiteY2219" fmla="*/ 95631 h 396335"/>
              <a:gd name="connsiteX2220" fmla="*/ 4255769 w 6831234"/>
              <a:gd name="connsiteY2220" fmla="*/ 76009 h 396335"/>
              <a:gd name="connsiteX2221" fmla="*/ 4252436 w 6831234"/>
              <a:gd name="connsiteY2221" fmla="*/ 53149 h 396335"/>
              <a:gd name="connsiteX2222" fmla="*/ 4255484 w 6831234"/>
              <a:gd name="connsiteY2222" fmla="*/ 31623 h 396335"/>
              <a:gd name="connsiteX2223" fmla="*/ 4262532 w 6831234"/>
              <a:gd name="connsiteY2223" fmla="*/ 13239 h 396335"/>
              <a:gd name="connsiteX2224" fmla="*/ 4263294 w 6831234"/>
              <a:gd name="connsiteY2224" fmla="*/ 13811 h 396335"/>
              <a:gd name="connsiteX2225" fmla="*/ 4263961 w 6831234"/>
              <a:gd name="connsiteY2225" fmla="*/ 14478 h 396335"/>
              <a:gd name="connsiteX2226" fmla="*/ 4272343 w 6831234"/>
              <a:gd name="connsiteY2226" fmla="*/ 8667 h 396335"/>
              <a:gd name="connsiteX2227" fmla="*/ 4280249 w 6831234"/>
              <a:gd name="connsiteY2227" fmla="*/ 2666 h 396335"/>
              <a:gd name="connsiteX2228" fmla="*/ 4282630 w 6831234"/>
              <a:gd name="connsiteY2228" fmla="*/ 3524 h 396335"/>
              <a:gd name="connsiteX2229" fmla="*/ 4284821 w 6831234"/>
              <a:gd name="connsiteY2229" fmla="*/ 1714 h 396335"/>
              <a:gd name="connsiteX2230" fmla="*/ 1216343 w 6831234"/>
              <a:gd name="connsiteY2230" fmla="*/ 0 h 396335"/>
              <a:gd name="connsiteX2231" fmla="*/ 1231677 w 6831234"/>
              <a:gd name="connsiteY2231" fmla="*/ 4286 h 396335"/>
              <a:gd name="connsiteX2232" fmla="*/ 1242631 w 6831234"/>
              <a:gd name="connsiteY2232" fmla="*/ 16097 h 396335"/>
              <a:gd name="connsiteX2233" fmla="*/ 1233963 w 6831234"/>
              <a:gd name="connsiteY2233" fmla="*/ 50578 h 396335"/>
              <a:gd name="connsiteX2234" fmla="*/ 1227011 w 6831234"/>
              <a:gd name="connsiteY2234" fmla="*/ 78105 h 396335"/>
              <a:gd name="connsiteX2235" fmla="*/ 1225867 w 6831234"/>
              <a:gd name="connsiteY2235" fmla="*/ 91154 h 396335"/>
              <a:gd name="connsiteX2236" fmla="*/ 1220723 w 6831234"/>
              <a:gd name="connsiteY2236" fmla="*/ 103537 h 396335"/>
              <a:gd name="connsiteX2237" fmla="*/ 1220533 w 6831234"/>
              <a:gd name="connsiteY2237" fmla="*/ 113062 h 396335"/>
              <a:gd name="connsiteX2238" fmla="*/ 1217199 w 6831234"/>
              <a:gd name="connsiteY2238" fmla="*/ 121253 h 396335"/>
              <a:gd name="connsiteX2239" fmla="*/ 1211484 w 6831234"/>
              <a:gd name="connsiteY2239" fmla="*/ 132302 h 396335"/>
              <a:gd name="connsiteX2240" fmla="*/ 1206341 w 6831234"/>
              <a:gd name="connsiteY2240" fmla="*/ 146685 h 396335"/>
              <a:gd name="connsiteX2241" fmla="*/ 1205865 w 6831234"/>
              <a:gd name="connsiteY2241" fmla="*/ 154877 h 396335"/>
              <a:gd name="connsiteX2242" fmla="*/ 1203959 w 6831234"/>
              <a:gd name="connsiteY2242" fmla="*/ 164306 h 396335"/>
              <a:gd name="connsiteX2243" fmla="*/ 1196434 w 6831234"/>
              <a:gd name="connsiteY2243" fmla="*/ 177927 h 396335"/>
              <a:gd name="connsiteX2244" fmla="*/ 1191767 w 6831234"/>
              <a:gd name="connsiteY2244" fmla="*/ 192024 h 396335"/>
              <a:gd name="connsiteX2245" fmla="*/ 1189576 w 6831234"/>
              <a:gd name="connsiteY2245" fmla="*/ 190119 h 396335"/>
              <a:gd name="connsiteX2246" fmla="*/ 1179004 w 6831234"/>
              <a:gd name="connsiteY2246" fmla="*/ 195358 h 396335"/>
              <a:gd name="connsiteX2247" fmla="*/ 1176813 w 6831234"/>
              <a:gd name="connsiteY2247" fmla="*/ 202406 h 396335"/>
              <a:gd name="connsiteX2248" fmla="*/ 1206722 w 6831234"/>
              <a:gd name="connsiteY2248" fmla="*/ 194120 h 396335"/>
              <a:gd name="connsiteX2249" fmla="*/ 1245488 w 6831234"/>
              <a:gd name="connsiteY2249" fmla="*/ 188024 h 396335"/>
              <a:gd name="connsiteX2250" fmla="*/ 1267301 w 6831234"/>
              <a:gd name="connsiteY2250" fmla="*/ 191167 h 396335"/>
              <a:gd name="connsiteX2251" fmla="*/ 1283588 w 6831234"/>
              <a:gd name="connsiteY2251" fmla="*/ 203549 h 396335"/>
              <a:gd name="connsiteX2252" fmla="*/ 1279207 w 6831234"/>
              <a:gd name="connsiteY2252" fmla="*/ 209741 h 396335"/>
              <a:gd name="connsiteX2253" fmla="*/ 1272634 w 6831234"/>
              <a:gd name="connsiteY2253" fmla="*/ 220504 h 396335"/>
              <a:gd name="connsiteX2254" fmla="*/ 1263014 w 6831234"/>
              <a:gd name="connsiteY2254" fmla="*/ 248031 h 396335"/>
              <a:gd name="connsiteX2255" fmla="*/ 1250633 w 6831234"/>
              <a:gd name="connsiteY2255" fmla="*/ 275463 h 396335"/>
              <a:gd name="connsiteX2256" fmla="*/ 1264252 w 6831234"/>
              <a:gd name="connsiteY2256" fmla="*/ 274130 h 396335"/>
              <a:gd name="connsiteX2257" fmla="*/ 1274444 w 6831234"/>
              <a:gd name="connsiteY2257" fmla="*/ 272225 h 396335"/>
              <a:gd name="connsiteX2258" fmla="*/ 1278730 w 6831234"/>
              <a:gd name="connsiteY2258" fmla="*/ 274796 h 396335"/>
              <a:gd name="connsiteX2259" fmla="*/ 1282540 w 6831234"/>
              <a:gd name="connsiteY2259" fmla="*/ 278511 h 396335"/>
              <a:gd name="connsiteX2260" fmla="*/ 1271110 w 6831234"/>
              <a:gd name="connsiteY2260" fmla="*/ 298037 h 396335"/>
              <a:gd name="connsiteX2261" fmla="*/ 1257109 w 6831234"/>
              <a:gd name="connsiteY2261" fmla="*/ 329565 h 396335"/>
              <a:gd name="connsiteX2262" fmla="*/ 1248155 w 6831234"/>
              <a:gd name="connsiteY2262" fmla="*/ 347282 h 396335"/>
              <a:gd name="connsiteX2263" fmla="*/ 1239297 w 6831234"/>
              <a:gd name="connsiteY2263" fmla="*/ 364712 h 396335"/>
              <a:gd name="connsiteX2264" fmla="*/ 1239678 w 6831234"/>
              <a:gd name="connsiteY2264" fmla="*/ 365284 h 396335"/>
              <a:gd name="connsiteX2265" fmla="*/ 1241489 w 6831234"/>
              <a:gd name="connsiteY2265" fmla="*/ 365284 h 396335"/>
              <a:gd name="connsiteX2266" fmla="*/ 1281302 w 6831234"/>
              <a:gd name="connsiteY2266" fmla="*/ 347282 h 396335"/>
              <a:gd name="connsiteX2267" fmla="*/ 1334834 w 6831234"/>
              <a:gd name="connsiteY2267" fmla="*/ 329565 h 396335"/>
              <a:gd name="connsiteX2268" fmla="*/ 1339024 w 6831234"/>
              <a:gd name="connsiteY2268" fmla="*/ 330899 h 396335"/>
              <a:gd name="connsiteX2269" fmla="*/ 1341881 w 6831234"/>
              <a:gd name="connsiteY2269" fmla="*/ 332613 h 396335"/>
              <a:gd name="connsiteX2270" fmla="*/ 1345215 w 6831234"/>
              <a:gd name="connsiteY2270" fmla="*/ 333947 h 396335"/>
              <a:gd name="connsiteX2271" fmla="*/ 1342357 w 6831234"/>
              <a:gd name="connsiteY2271" fmla="*/ 335756 h 396335"/>
              <a:gd name="connsiteX2272" fmla="*/ 1339309 w 6831234"/>
              <a:gd name="connsiteY2272" fmla="*/ 337852 h 396335"/>
              <a:gd name="connsiteX2273" fmla="*/ 1296352 w 6831234"/>
              <a:gd name="connsiteY2273" fmla="*/ 367665 h 396335"/>
              <a:gd name="connsiteX2274" fmla="*/ 1247108 w 6831234"/>
              <a:gd name="connsiteY2274" fmla="*/ 385191 h 396335"/>
              <a:gd name="connsiteX2275" fmla="*/ 1235487 w 6831234"/>
              <a:gd name="connsiteY2275" fmla="*/ 388715 h 396335"/>
              <a:gd name="connsiteX2276" fmla="*/ 1227105 w 6831234"/>
              <a:gd name="connsiteY2276" fmla="*/ 391382 h 396335"/>
              <a:gd name="connsiteX2277" fmla="*/ 1215580 w 6831234"/>
              <a:gd name="connsiteY2277" fmla="*/ 388144 h 396335"/>
              <a:gd name="connsiteX2278" fmla="*/ 1207293 w 6831234"/>
              <a:gd name="connsiteY2278" fmla="*/ 381762 h 396335"/>
              <a:gd name="connsiteX2279" fmla="*/ 1209674 w 6831234"/>
              <a:gd name="connsiteY2279" fmla="*/ 374523 h 396335"/>
              <a:gd name="connsiteX2280" fmla="*/ 1213008 w 6831234"/>
              <a:gd name="connsiteY2280" fmla="*/ 368332 h 396335"/>
              <a:gd name="connsiteX2281" fmla="*/ 1232534 w 6831234"/>
              <a:gd name="connsiteY2281" fmla="*/ 336042 h 396335"/>
              <a:gd name="connsiteX2282" fmla="*/ 1243679 w 6831234"/>
              <a:gd name="connsiteY2282" fmla="*/ 299657 h 396335"/>
              <a:gd name="connsiteX2283" fmla="*/ 1242631 w 6831234"/>
              <a:gd name="connsiteY2283" fmla="*/ 298704 h 396335"/>
              <a:gd name="connsiteX2284" fmla="*/ 1185958 w 6831234"/>
              <a:gd name="connsiteY2284" fmla="*/ 326136 h 396335"/>
              <a:gd name="connsiteX2285" fmla="*/ 1183480 w 6831234"/>
              <a:gd name="connsiteY2285" fmla="*/ 325088 h 396335"/>
              <a:gd name="connsiteX2286" fmla="*/ 1181385 w 6831234"/>
              <a:gd name="connsiteY2286" fmla="*/ 325850 h 396335"/>
              <a:gd name="connsiteX2287" fmla="*/ 1179385 w 6831234"/>
              <a:gd name="connsiteY2287" fmla="*/ 327660 h 396335"/>
              <a:gd name="connsiteX2288" fmla="*/ 1176052 w 6831234"/>
              <a:gd name="connsiteY2288" fmla="*/ 327660 h 396335"/>
              <a:gd name="connsiteX2289" fmla="*/ 1175575 w 6831234"/>
              <a:gd name="connsiteY2289" fmla="*/ 326231 h 396335"/>
              <a:gd name="connsiteX2290" fmla="*/ 1175099 w 6831234"/>
              <a:gd name="connsiteY2290" fmla="*/ 324041 h 396335"/>
              <a:gd name="connsiteX2291" fmla="*/ 1190339 w 6831234"/>
              <a:gd name="connsiteY2291" fmla="*/ 308801 h 396335"/>
              <a:gd name="connsiteX2292" fmla="*/ 1206722 w 6831234"/>
              <a:gd name="connsiteY2292" fmla="*/ 296799 h 396335"/>
              <a:gd name="connsiteX2293" fmla="*/ 1213865 w 6831234"/>
              <a:gd name="connsiteY2293" fmla="*/ 260223 h 396335"/>
              <a:gd name="connsiteX2294" fmla="*/ 1223009 w 6831234"/>
              <a:gd name="connsiteY2294" fmla="*/ 214217 h 396335"/>
              <a:gd name="connsiteX2295" fmla="*/ 1222247 w 6831234"/>
              <a:gd name="connsiteY2295" fmla="*/ 213360 h 396335"/>
              <a:gd name="connsiteX2296" fmla="*/ 1210436 w 6831234"/>
              <a:gd name="connsiteY2296" fmla="*/ 216503 h 396335"/>
              <a:gd name="connsiteX2297" fmla="*/ 1190815 w 6831234"/>
              <a:gd name="connsiteY2297" fmla="*/ 223076 h 396335"/>
              <a:gd name="connsiteX2298" fmla="*/ 1165764 w 6831234"/>
              <a:gd name="connsiteY2298" fmla="*/ 233172 h 396335"/>
              <a:gd name="connsiteX2299" fmla="*/ 1142047 w 6831234"/>
              <a:gd name="connsiteY2299" fmla="*/ 247364 h 396335"/>
              <a:gd name="connsiteX2300" fmla="*/ 1138237 w 6831234"/>
              <a:gd name="connsiteY2300" fmla="*/ 250984 h 396335"/>
              <a:gd name="connsiteX2301" fmla="*/ 1133760 w 6831234"/>
              <a:gd name="connsiteY2301" fmla="*/ 254032 h 396335"/>
              <a:gd name="connsiteX2302" fmla="*/ 1130140 w 6831234"/>
              <a:gd name="connsiteY2302" fmla="*/ 252984 h 396335"/>
              <a:gd name="connsiteX2303" fmla="*/ 1126807 w 6831234"/>
              <a:gd name="connsiteY2303" fmla="*/ 251841 h 396335"/>
              <a:gd name="connsiteX2304" fmla="*/ 1123663 w 6831234"/>
              <a:gd name="connsiteY2304" fmla="*/ 253270 h 396335"/>
              <a:gd name="connsiteX2305" fmla="*/ 1120234 w 6831234"/>
              <a:gd name="connsiteY2305" fmla="*/ 254794 h 396335"/>
              <a:gd name="connsiteX2306" fmla="*/ 1116616 w 6831234"/>
              <a:gd name="connsiteY2306" fmla="*/ 252508 h 396335"/>
              <a:gd name="connsiteX2307" fmla="*/ 1115281 w 6831234"/>
              <a:gd name="connsiteY2307" fmla="*/ 249460 h 396335"/>
              <a:gd name="connsiteX2308" fmla="*/ 1145285 w 6831234"/>
              <a:gd name="connsiteY2308" fmla="*/ 219170 h 396335"/>
              <a:gd name="connsiteX2309" fmla="*/ 1175099 w 6831234"/>
              <a:gd name="connsiteY2309" fmla="*/ 203454 h 396335"/>
              <a:gd name="connsiteX2310" fmla="*/ 1168812 w 6831234"/>
              <a:gd name="connsiteY2310" fmla="*/ 174117 h 396335"/>
              <a:gd name="connsiteX2311" fmla="*/ 1164240 w 6831234"/>
              <a:gd name="connsiteY2311" fmla="*/ 143066 h 396335"/>
              <a:gd name="connsiteX2312" fmla="*/ 1164716 w 6831234"/>
              <a:gd name="connsiteY2312" fmla="*/ 144209 h 396335"/>
              <a:gd name="connsiteX2313" fmla="*/ 1165956 w 6831234"/>
              <a:gd name="connsiteY2313" fmla="*/ 146304 h 396335"/>
              <a:gd name="connsiteX2314" fmla="*/ 1168336 w 6831234"/>
              <a:gd name="connsiteY2314" fmla="*/ 132588 h 396335"/>
              <a:gd name="connsiteX2315" fmla="*/ 1166621 w 6831234"/>
              <a:gd name="connsiteY2315" fmla="*/ 118967 h 396335"/>
              <a:gd name="connsiteX2316" fmla="*/ 1169574 w 6831234"/>
              <a:gd name="connsiteY2316" fmla="*/ 67247 h 396335"/>
              <a:gd name="connsiteX2317" fmla="*/ 1184434 w 6831234"/>
              <a:gd name="connsiteY2317" fmla="*/ 3810 h 396335"/>
              <a:gd name="connsiteX2318" fmla="*/ 1202055 w 6831234"/>
              <a:gd name="connsiteY2318" fmla="*/ 2096 h 396335"/>
              <a:gd name="connsiteX2319" fmla="*/ 1216343 w 6831234"/>
              <a:gd name="connsiteY2319" fmla="*/ 0 h 39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</a:cxnLst>
            <a:rect l="l" t="t" r="r" b="b"/>
            <a:pathLst>
              <a:path w="6831234" h="396335">
                <a:moveTo>
                  <a:pt x="5825775" y="339376"/>
                </a:moveTo>
                <a:lnTo>
                  <a:pt x="5825775" y="343852"/>
                </a:lnTo>
                <a:cubicBezTo>
                  <a:pt x="5825489" y="342709"/>
                  <a:pt x="5825204" y="341662"/>
                  <a:pt x="5825204" y="341185"/>
                </a:cubicBezTo>
                <a:cubicBezTo>
                  <a:pt x="5825204" y="340519"/>
                  <a:pt x="5825395" y="340138"/>
                  <a:pt x="5825775" y="339376"/>
                </a:cubicBezTo>
                <a:close/>
                <a:moveTo>
                  <a:pt x="5517356" y="333375"/>
                </a:moveTo>
                <a:cubicBezTo>
                  <a:pt x="5525071" y="333375"/>
                  <a:pt x="5537073" y="338042"/>
                  <a:pt x="5553170" y="347091"/>
                </a:cubicBezTo>
                <a:cubicBezTo>
                  <a:pt x="5569363" y="356140"/>
                  <a:pt x="5577935" y="363379"/>
                  <a:pt x="5579745" y="368617"/>
                </a:cubicBezTo>
                <a:lnTo>
                  <a:pt x="5579745" y="377285"/>
                </a:lnTo>
                <a:lnTo>
                  <a:pt x="5579935" y="377285"/>
                </a:lnTo>
                <a:cubicBezTo>
                  <a:pt x="5578602" y="377476"/>
                  <a:pt x="5576507" y="378238"/>
                  <a:pt x="5573172" y="379857"/>
                </a:cubicBezTo>
                <a:cubicBezTo>
                  <a:pt x="5570220" y="381190"/>
                  <a:pt x="5568124" y="381667"/>
                  <a:pt x="5567362" y="381667"/>
                </a:cubicBezTo>
                <a:cubicBezTo>
                  <a:pt x="5566124" y="381667"/>
                  <a:pt x="5564600" y="382048"/>
                  <a:pt x="5562695" y="382714"/>
                </a:cubicBezTo>
                <a:cubicBezTo>
                  <a:pt x="5560695" y="383476"/>
                  <a:pt x="5559076" y="383953"/>
                  <a:pt x="5558028" y="383953"/>
                </a:cubicBezTo>
                <a:cubicBezTo>
                  <a:pt x="5544217" y="383953"/>
                  <a:pt x="5534406" y="379762"/>
                  <a:pt x="5528786" y="371189"/>
                </a:cubicBezTo>
                <a:cubicBezTo>
                  <a:pt x="5523071" y="362902"/>
                  <a:pt x="5512689" y="353758"/>
                  <a:pt x="5497544" y="343471"/>
                </a:cubicBezTo>
                <a:lnTo>
                  <a:pt x="5497544" y="337375"/>
                </a:lnTo>
                <a:cubicBezTo>
                  <a:pt x="5500401" y="336709"/>
                  <a:pt x="5504116" y="335851"/>
                  <a:pt x="5508403" y="334899"/>
                </a:cubicBezTo>
                <a:cubicBezTo>
                  <a:pt x="5513070" y="333851"/>
                  <a:pt x="5515927" y="333375"/>
                  <a:pt x="5517356" y="333375"/>
                </a:cubicBezTo>
                <a:close/>
                <a:moveTo>
                  <a:pt x="2457259" y="306229"/>
                </a:moveTo>
                <a:cubicBezTo>
                  <a:pt x="2457735" y="306229"/>
                  <a:pt x="2457831" y="306229"/>
                  <a:pt x="2457831" y="306229"/>
                </a:cubicBezTo>
                <a:lnTo>
                  <a:pt x="2457831" y="306896"/>
                </a:lnTo>
                <a:cubicBezTo>
                  <a:pt x="2457831" y="306896"/>
                  <a:pt x="2457735" y="306420"/>
                  <a:pt x="2457259" y="306229"/>
                </a:cubicBezTo>
                <a:close/>
                <a:moveTo>
                  <a:pt x="473678" y="306229"/>
                </a:moveTo>
                <a:cubicBezTo>
                  <a:pt x="484536" y="306229"/>
                  <a:pt x="493395" y="314897"/>
                  <a:pt x="493395" y="326041"/>
                </a:cubicBezTo>
                <a:cubicBezTo>
                  <a:pt x="493395" y="336709"/>
                  <a:pt x="484536" y="345567"/>
                  <a:pt x="473678" y="345567"/>
                </a:cubicBezTo>
                <a:cubicBezTo>
                  <a:pt x="462819" y="345567"/>
                  <a:pt x="453866" y="336709"/>
                  <a:pt x="453866" y="326041"/>
                </a:cubicBezTo>
                <a:cubicBezTo>
                  <a:pt x="453866" y="314897"/>
                  <a:pt x="462819" y="306229"/>
                  <a:pt x="473678" y="306229"/>
                </a:cubicBezTo>
                <a:close/>
                <a:moveTo>
                  <a:pt x="6790467" y="273844"/>
                </a:moveTo>
                <a:cubicBezTo>
                  <a:pt x="6793515" y="273844"/>
                  <a:pt x="6797325" y="274796"/>
                  <a:pt x="6801707" y="277178"/>
                </a:cubicBezTo>
                <a:cubicBezTo>
                  <a:pt x="6805992" y="279368"/>
                  <a:pt x="6808088" y="282797"/>
                  <a:pt x="6808088" y="287179"/>
                </a:cubicBezTo>
                <a:cubicBezTo>
                  <a:pt x="6808088" y="288322"/>
                  <a:pt x="6808088" y="289751"/>
                  <a:pt x="6808184" y="291084"/>
                </a:cubicBezTo>
                <a:cubicBezTo>
                  <a:pt x="6808469" y="292608"/>
                  <a:pt x="6808469" y="293751"/>
                  <a:pt x="6808088" y="294704"/>
                </a:cubicBezTo>
                <a:cubicBezTo>
                  <a:pt x="6805992" y="297752"/>
                  <a:pt x="6804754" y="302228"/>
                  <a:pt x="6804088" y="308134"/>
                </a:cubicBezTo>
                <a:cubicBezTo>
                  <a:pt x="6803516" y="314516"/>
                  <a:pt x="6802659" y="319373"/>
                  <a:pt x="6801992" y="323374"/>
                </a:cubicBezTo>
                <a:cubicBezTo>
                  <a:pt x="6801135" y="323564"/>
                  <a:pt x="6799992" y="324231"/>
                  <a:pt x="6798563" y="325565"/>
                </a:cubicBezTo>
                <a:cubicBezTo>
                  <a:pt x="6797420" y="326422"/>
                  <a:pt x="6796182" y="327374"/>
                  <a:pt x="6795324" y="327374"/>
                </a:cubicBezTo>
                <a:cubicBezTo>
                  <a:pt x="6791515" y="327374"/>
                  <a:pt x="6790562" y="328041"/>
                  <a:pt x="6792276" y="329089"/>
                </a:cubicBezTo>
                <a:cubicBezTo>
                  <a:pt x="6794181" y="330613"/>
                  <a:pt x="6793896" y="331280"/>
                  <a:pt x="6791800" y="331280"/>
                </a:cubicBezTo>
                <a:cubicBezTo>
                  <a:pt x="6784561" y="331280"/>
                  <a:pt x="6779132" y="324326"/>
                  <a:pt x="6775703" y="310801"/>
                </a:cubicBezTo>
                <a:cubicBezTo>
                  <a:pt x="6772465" y="297275"/>
                  <a:pt x="6770655" y="290322"/>
                  <a:pt x="6770655" y="289941"/>
                </a:cubicBezTo>
                <a:cubicBezTo>
                  <a:pt x="6770655" y="284607"/>
                  <a:pt x="6773512" y="280702"/>
                  <a:pt x="6778560" y="277940"/>
                </a:cubicBezTo>
                <a:cubicBezTo>
                  <a:pt x="6783704" y="275177"/>
                  <a:pt x="6787800" y="273844"/>
                  <a:pt x="6790467" y="273844"/>
                </a:cubicBezTo>
                <a:close/>
                <a:moveTo>
                  <a:pt x="4056792" y="271462"/>
                </a:moveTo>
                <a:cubicBezTo>
                  <a:pt x="4049649" y="278130"/>
                  <a:pt x="4042029" y="288512"/>
                  <a:pt x="4033647" y="302799"/>
                </a:cubicBezTo>
                <a:cubicBezTo>
                  <a:pt x="4025455" y="317277"/>
                  <a:pt x="4021264" y="328993"/>
                  <a:pt x="4021264" y="338232"/>
                </a:cubicBezTo>
                <a:cubicBezTo>
                  <a:pt x="4021264" y="339280"/>
                  <a:pt x="4021455" y="340518"/>
                  <a:pt x="4021741" y="341661"/>
                </a:cubicBezTo>
                <a:cubicBezTo>
                  <a:pt x="4022312" y="342900"/>
                  <a:pt x="4022407" y="344043"/>
                  <a:pt x="4022407" y="344995"/>
                </a:cubicBezTo>
                <a:lnTo>
                  <a:pt x="4030980" y="344995"/>
                </a:lnTo>
                <a:cubicBezTo>
                  <a:pt x="4034409" y="344995"/>
                  <a:pt x="4042791" y="341376"/>
                  <a:pt x="4056792" y="334613"/>
                </a:cubicBezTo>
                <a:cubicBezTo>
                  <a:pt x="4070699" y="327660"/>
                  <a:pt x="4077652" y="321087"/>
                  <a:pt x="4077652" y="314515"/>
                </a:cubicBezTo>
                <a:cubicBezTo>
                  <a:pt x="4077652" y="312134"/>
                  <a:pt x="4074604" y="304990"/>
                  <a:pt x="4068508" y="292893"/>
                </a:cubicBezTo>
                <a:cubicBezTo>
                  <a:pt x="4062508" y="280701"/>
                  <a:pt x="4058697" y="273653"/>
                  <a:pt x="4056792" y="271462"/>
                </a:cubicBezTo>
                <a:close/>
                <a:moveTo>
                  <a:pt x="216219" y="265747"/>
                </a:moveTo>
                <a:cubicBezTo>
                  <a:pt x="218694" y="265747"/>
                  <a:pt x="224029" y="267367"/>
                  <a:pt x="231362" y="270415"/>
                </a:cubicBezTo>
                <a:cubicBezTo>
                  <a:pt x="238887" y="273558"/>
                  <a:pt x="242888" y="276225"/>
                  <a:pt x="243554" y="278511"/>
                </a:cubicBezTo>
                <a:cubicBezTo>
                  <a:pt x="243935" y="291084"/>
                  <a:pt x="244793" y="299656"/>
                  <a:pt x="245650" y="303943"/>
                </a:cubicBezTo>
                <a:cubicBezTo>
                  <a:pt x="246602" y="308515"/>
                  <a:pt x="247555" y="314420"/>
                  <a:pt x="248412" y="321850"/>
                </a:cubicBezTo>
                <a:cubicBezTo>
                  <a:pt x="248984" y="322707"/>
                  <a:pt x="249269" y="323183"/>
                  <a:pt x="249746" y="323183"/>
                </a:cubicBezTo>
                <a:lnTo>
                  <a:pt x="334899" y="286321"/>
                </a:lnTo>
                <a:cubicBezTo>
                  <a:pt x="336709" y="286893"/>
                  <a:pt x="338328" y="287750"/>
                  <a:pt x="340234" y="288036"/>
                </a:cubicBezTo>
                <a:cubicBezTo>
                  <a:pt x="341852" y="288417"/>
                  <a:pt x="342710" y="288512"/>
                  <a:pt x="342710" y="288512"/>
                </a:cubicBezTo>
                <a:cubicBezTo>
                  <a:pt x="342710" y="288512"/>
                  <a:pt x="343567" y="288798"/>
                  <a:pt x="345662" y="289655"/>
                </a:cubicBezTo>
                <a:cubicBezTo>
                  <a:pt x="344043" y="289655"/>
                  <a:pt x="340519" y="292989"/>
                  <a:pt x="335661" y="299656"/>
                </a:cubicBezTo>
                <a:cubicBezTo>
                  <a:pt x="330518" y="306324"/>
                  <a:pt x="326993" y="310515"/>
                  <a:pt x="324422" y="312325"/>
                </a:cubicBezTo>
                <a:cubicBezTo>
                  <a:pt x="322707" y="313944"/>
                  <a:pt x="311372" y="320611"/>
                  <a:pt x="290323" y="332803"/>
                </a:cubicBezTo>
                <a:cubicBezTo>
                  <a:pt x="269272" y="344519"/>
                  <a:pt x="255080" y="350520"/>
                  <a:pt x="248318" y="350520"/>
                </a:cubicBezTo>
                <a:lnTo>
                  <a:pt x="242030" y="350520"/>
                </a:lnTo>
                <a:cubicBezTo>
                  <a:pt x="238601" y="350520"/>
                  <a:pt x="232505" y="349663"/>
                  <a:pt x="223742" y="347567"/>
                </a:cubicBezTo>
                <a:cubicBezTo>
                  <a:pt x="214884" y="345567"/>
                  <a:pt x="208217" y="341757"/>
                  <a:pt x="203835" y="336042"/>
                </a:cubicBezTo>
                <a:cubicBezTo>
                  <a:pt x="204503" y="336328"/>
                  <a:pt x="205169" y="336709"/>
                  <a:pt x="205550" y="336804"/>
                </a:cubicBezTo>
                <a:cubicBezTo>
                  <a:pt x="206121" y="336804"/>
                  <a:pt x="206693" y="336804"/>
                  <a:pt x="206788" y="336613"/>
                </a:cubicBezTo>
                <a:cubicBezTo>
                  <a:pt x="201931" y="333946"/>
                  <a:pt x="198407" y="328231"/>
                  <a:pt x="196310" y="319183"/>
                </a:cubicBezTo>
                <a:cubicBezTo>
                  <a:pt x="194025" y="309943"/>
                  <a:pt x="192977" y="300228"/>
                  <a:pt x="192977" y="288988"/>
                </a:cubicBezTo>
                <a:cubicBezTo>
                  <a:pt x="192977" y="288322"/>
                  <a:pt x="193072" y="286321"/>
                  <a:pt x="193167" y="283178"/>
                </a:cubicBezTo>
                <a:cubicBezTo>
                  <a:pt x="193262" y="280035"/>
                  <a:pt x="193453" y="277653"/>
                  <a:pt x="194215" y="275368"/>
                </a:cubicBezTo>
                <a:cubicBezTo>
                  <a:pt x="197453" y="273748"/>
                  <a:pt x="201931" y="271653"/>
                  <a:pt x="206883" y="269462"/>
                </a:cubicBezTo>
                <a:cubicBezTo>
                  <a:pt x="212218" y="267081"/>
                  <a:pt x="215265" y="265747"/>
                  <a:pt x="216219" y="265747"/>
                </a:cubicBezTo>
                <a:close/>
                <a:moveTo>
                  <a:pt x="3164490" y="256890"/>
                </a:moveTo>
                <a:cubicBezTo>
                  <a:pt x="3166109" y="256890"/>
                  <a:pt x="3169062" y="257556"/>
                  <a:pt x="3173444" y="258795"/>
                </a:cubicBezTo>
                <a:cubicBezTo>
                  <a:pt x="3177635" y="260223"/>
                  <a:pt x="3180207" y="261176"/>
                  <a:pt x="3180778" y="261938"/>
                </a:cubicBezTo>
                <a:cubicBezTo>
                  <a:pt x="3182588" y="267558"/>
                  <a:pt x="3187350" y="273082"/>
                  <a:pt x="3195161" y="278035"/>
                </a:cubicBezTo>
                <a:cubicBezTo>
                  <a:pt x="3203067" y="282702"/>
                  <a:pt x="3207067" y="285846"/>
                  <a:pt x="3207067" y="287179"/>
                </a:cubicBezTo>
                <a:cubicBezTo>
                  <a:pt x="3207067" y="287846"/>
                  <a:pt x="3206496" y="288608"/>
                  <a:pt x="3205543" y="290322"/>
                </a:cubicBezTo>
                <a:cubicBezTo>
                  <a:pt x="3204495" y="291751"/>
                  <a:pt x="3203924" y="293180"/>
                  <a:pt x="3203924" y="294132"/>
                </a:cubicBezTo>
                <a:cubicBezTo>
                  <a:pt x="3203352" y="298323"/>
                  <a:pt x="3202971" y="301371"/>
                  <a:pt x="3202590" y="303276"/>
                </a:cubicBezTo>
                <a:cubicBezTo>
                  <a:pt x="3202495" y="305372"/>
                  <a:pt x="3202400" y="307182"/>
                  <a:pt x="3202400" y="308706"/>
                </a:cubicBezTo>
                <a:cubicBezTo>
                  <a:pt x="3202400" y="309372"/>
                  <a:pt x="3203067" y="313087"/>
                  <a:pt x="3204876" y="321088"/>
                </a:cubicBezTo>
                <a:cubicBezTo>
                  <a:pt x="3206876" y="328518"/>
                  <a:pt x="3208019" y="332804"/>
                  <a:pt x="3208305" y="333280"/>
                </a:cubicBezTo>
                <a:lnTo>
                  <a:pt x="3210496" y="333280"/>
                </a:lnTo>
                <a:cubicBezTo>
                  <a:pt x="3213068" y="333280"/>
                  <a:pt x="3220021" y="330804"/>
                  <a:pt x="3231451" y="325374"/>
                </a:cubicBezTo>
                <a:cubicBezTo>
                  <a:pt x="3242500" y="319850"/>
                  <a:pt x="3248691" y="316897"/>
                  <a:pt x="3249549" y="316611"/>
                </a:cubicBezTo>
                <a:cubicBezTo>
                  <a:pt x="3258978" y="312611"/>
                  <a:pt x="3269456" y="308801"/>
                  <a:pt x="3280886" y="305086"/>
                </a:cubicBezTo>
                <a:cubicBezTo>
                  <a:pt x="3292601" y="301371"/>
                  <a:pt x="3303746" y="299276"/>
                  <a:pt x="3314985" y="298228"/>
                </a:cubicBezTo>
                <a:cubicBezTo>
                  <a:pt x="3315747" y="299371"/>
                  <a:pt x="3316890" y="300419"/>
                  <a:pt x="3318033" y="301562"/>
                </a:cubicBezTo>
                <a:cubicBezTo>
                  <a:pt x="3319176" y="302610"/>
                  <a:pt x="3320034" y="303086"/>
                  <a:pt x="3320034" y="303086"/>
                </a:cubicBezTo>
                <a:cubicBezTo>
                  <a:pt x="3321081" y="303086"/>
                  <a:pt x="3321843" y="302800"/>
                  <a:pt x="3322319" y="302800"/>
                </a:cubicBezTo>
                <a:cubicBezTo>
                  <a:pt x="3322701" y="302705"/>
                  <a:pt x="3322986" y="302705"/>
                  <a:pt x="3322986" y="302705"/>
                </a:cubicBezTo>
                <a:cubicBezTo>
                  <a:pt x="3322986" y="302705"/>
                  <a:pt x="3323177" y="303372"/>
                  <a:pt x="3323653" y="303848"/>
                </a:cubicBezTo>
                <a:cubicBezTo>
                  <a:pt x="3324320" y="304324"/>
                  <a:pt x="3324510" y="304610"/>
                  <a:pt x="3324796" y="304800"/>
                </a:cubicBezTo>
                <a:cubicBezTo>
                  <a:pt x="3323463" y="305372"/>
                  <a:pt x="3322224" y="306324"/>
                  <a:pt x="3320319" y="307182"/>
                </a:cubicBezTo>
                <a:cubicBezTo>
                  <a:pt x="3318605" y="307753"/>
                  <a:pt x="3317367" y="308801"/>
                  <a:pt x="3316033" y="309753"/>
                </a:cubicBezTo>
                <a:cubicBezTo>
                  <a:pt x="3315747" y="310420"/>
                  <a:pt x="3315271" y="311754"/>
                  <a:pt x="3314223" y="313087"/>
                </a:cubicBezTo>
                <a:cubicBezTo>
                  <a:pt x="3313366" y="314611"/>
                  <a:pt x="3312699" y="315468"/>
                  <a:pt x="3311651" y="316326"/>
                </a:cubicBezTo>
                <a:cubicBezTo>
                  <a:pt x="3304317" y="321469"/>
                  <a:pt x="3296697" y="327089"/>
                  <a:pt x="3288696" y="333185"/>
                </a:cubicBezTo>
                <a:cubicBezTo>
                  <a:pt x="3280505" y="339186"/>
                  <a:pt x="3272504" y="344139"/>
                  <a:pt x="3264503" y="347663"/>
                </a:cubicBezTo>
                <a:cubicBezTo>
                  <a:pt x="3260217" y="349758"/>
                  <a:pt x="3253168" y="353664"/>
                  <a:pt x="3243357" y="358902"/>
                </a:cubicBezTo>
                <a:cubicBezTo>
                  <a:pt x="3233451" y="364046"/>
                  <a:pt x="3224974" y="367189"/>
                  <a:pt x="3217640" y="368142"/>
                </a:cubicBezTo>
                <a:cubicBezTo>
                  <a:pt x="3217068" y="368427"/>
                  <a:pt x="3215354" y="368522"/>
                  <a:pt x="3212592" y="368427"/>
                </a:cubicBezTo>
                <a:cubicBezTo>
                  <a:pt x="3209734" y="368142"/>
                  <a:pt x="3208115" y="368142"/>
                  <a:pt x="3207448" y="368142"/>
                </a:cubicBezTo>
                <a:cubicBezTo>
                  <a:pt x="3207067" y="368142"/>
                  <a:pt x="3206591" y="368427"/>
                  <a:pt x="3206496" y="368522"/>
                </a:cubicBezTo>
                <a:cubicBezTo>
                  <a:pt x="3206400" y="369189"/>
                  <a:pt x="3205638" y="369475"/>
                  <a:pt x="3204591" y="369475"/>
                </a:cubicBezTo>
                <a:cubicBezTo>
                  <a:pt x="3197637" y="369475"/>
                  <a:pt x="3190113" y="367856"/>
                  <a:pt x="3182588" y="364522"/>
                </a:cubicBezTo>
                <a:cubicBezTo>
                  <a:pt x="3174968" y="361379"/>
                  <a:pt x="3169443" y="358712"/>
                  <a:pt x="3165919" y="356235"/>
                </a:cubicBezTo>
                <a:cubicBezTo>
                  <a:pt x="3163824" y="354616"/>
                  <a:pt x="3160776" y="353092"/>
                  <a:pt x="3156680" y="351187"/>
                </a:cubicBezTo>
                <a:cubicBezTo>
                  <a:pt x="3152489" y="349282"/>
                  <a:pt x="3150108" y="346520"/>
                  <a:pt x="3149250" y="342805"/>
                </a:cubicBezTo>
                <a:cubicBezTo>
                  <a:pt x="3147631" y="337662"/>
                  <a:pt x="3145917" y="330708"/>
                  <a:pt x="3144011" y="322326"/>
                </a:cubicBezTo>
                <a:cubicBezTo>
                  <a:pt x="3142678" y="313849"/>
                  <a:pt x="3141821" y="304991"/>
                  <a:pt x="3141821" y="296418"/>
                </a:cubicBezTo>
                <a:cubicBezTo>
                  <a:pt x="3141821" y="290703"/>
                  <a:pt x="3142297" y="284036"/>
                  <a:pt x="3143345" y="277083"/>
                </a:cubicBezTo>
                <a:cubicBezTo>
                  <a:pt x="3144202" y="269939"/>
                  <a:pt x="3146202" y="264795"/>
                  <a:pt x="3148584" y="260890"/>
                </a:cubicBezTo>
                <a:cubicBezTo>
                  <a:pt x="3149536" y="260033"/>
                  <a:pt x="3152013" y="259080"/>
                  <a:pt x="3155727" y="258223"/>
                </a:cubicBezTo>
                <a:cubicBezTo>
                  <a:pt x="3159633" y="257366"/>
                  <a:pt x="3162585" y="256890"/>
                  <a:pt x="3164490" y="256890"/>
                </a:cubicBezTo>
                <a:close/>
                <a:moveTo>
                  <a:pt x="4050982" y="254889"/>
                </a:moveTo>
                <a:cubicBezTo>
                  <a:pt x="4052220" y="256317"/>
                  <a:pt x="4053744" y="258318"/>
                  <a:pt x="4055650" y="260413"/>
                </a:cubicBezTo>
                <a:cubicBezTo>
                  <a:pt x="4057650" y="262794"/>
                  <a:pt x="4058888" y="264509"/>
                  <a:pt x="4059459" y="265842"/>
                </a:cubicBezTo>
                <a:cubicBezTo>
                  <a:pt x="4059745" y="266985"/>
                  <a:pt x="4060126" y="268986"/>
                  <a:pt x="4061365" y="272129"/>
                </a:cubicBezTo>
                <a:cubicBezTo>
                  <a:pt x="4062126" y="275463"/>
                  <a:pt x="4064032" y="276987"/>
                  <a:pt x="4066984" y="276987"/>
                </a:cubicBezTo>
                <a:cubicBezTo>
                  <a:pt x="4068127" y="276987"/>
                  <a:pt x="4069842" y="276320"/>
                  <a:pt x="4072413" y="275177"/>
                </a:cubicBezTo>
                <a:cubicBezTo>
                  <a:pt x="4074890" y="274224"/>
                  <a:pt x="4076604" y="273462"/>
                  <a:pt x="4077652" y="273462"/>
                </a:cubicBezTo>
                <a:cubicBezTo>
                  <a:pt x="4086225" y="273462"/>
                  <a:pt x="4095274" y="276987"/>
                  <a:pt x="4105084" y="283845"/>
                </a:cubicBezTo>
                <a:cubicBezTo>
                  <a:pt x="4114419" y="290226"/>
                  <a:pt x="4118991" y="298799"/>
                  <a:pt x="4118991" y="309848"/>
                </a:cubicBezTo>
                <a:cubicBezTo>
                  <a:pt x="4118991" y="328422"/>
                  <a:pt x="4108990" y="344138"/>
                  <a:pt x="4088796" y="357187"/>
                </a:cubicBezTo>
                <a:cubicBezTo>
                  <a:pt x="4068603" y="370522"/>
                  <a:pt x="4052601" y="376999"/>
                  <a:pt x="4041362" y="376999"/>
                </a:cubicBezTo>
                <a:cubicBezTo>
                  <a:pt x="4040219" y="376999"/>
                  <a:pt x="4038695" y="376618"/>
                  <a:pt x="4037076" y="375856"/>
                </a:cubicBezTo>
                <a:cubicBezTo>
                  <a:pt x="4035361" y="375094"/>
                  <a:pt x="4033647" y="374713"/>
                  <a:pt x="4032790" y="374713"/>
                </a:cubicBezTo>
                <a:cubicBezTo>
                  <a:pt x="4031361" y="374713"/>
                  <a:pt x="4028122" y="373570"/>
                  <a:pt x="4022312" y="371475"/>
                </a:cubicBezTo>
                <a:cubicBezTo>
                  <a:pt x="4016597" y="369284"/>
                  <a:pt x="4011739" y="367950"/>
                  <a:pt x="4008025" y="367284"/>
                </a:cubicBezTo>
                <a:cubicBezTo>
                  <a:pt x="3992594" y="364902"/>
                  <a:pt x="3981545" y="358140"/>
                  <a:pt x="3974782" y="347472"/>
                </a:cubicBezTo>
                <a:cubicBezTo>
                  <a:pt x="3968400" y="336518"/>
                  <a:pt x="3965067" y="326421"/>
                  <a:pt x="3965067" y="317182"/>
                </a:cubicBezTo>
                <a:cubicBezTo>
                  <a:pt x="3965067" y="308038"/>
                  <a:pt x="3967829" y="297942"/>
                  <a:pt x="3973734" y="286321"/>
                </a:cubicBezTo>
                <a:cubicBezTo>
                  <a:pt x="3979545" y="274986"/>
                  <a:pt x="3986022" y="267843"/>
                  <a:pt x="3992689" y="264985"/>
                </a:cubicBezTo>
                <a:cubicBezTo>
                  <a:pt x="4006024" y="260127"/>
                  <a:pt x="4015740" y="257365"/>
                  <a:pt x="4021741" y="256603"/>
                </a:cubicBezTo>
                <a:cubicBezTo>
                  <a:pt x="4027932" y="256032"/>
                  <a:pt x="4037742" y="255460"/>
                  <a:pt x="4050982" y="254889"/>
                </a:cubicBezTo>
                <a:close/>
                <a:moveTo>
                  <a:pt x="3734371" y="245364"/>
                </a:moveTo>
                <a:cubicBezTo>
                  <a:pt x="3740182" y="245364"/>
                  <a:pt x="3747516" y="245649"/>
                  <a:pt x="3755993" y="246316"/>
                </a:cubicBezTo>
                <a:cubicBezTo>
                  <a:pt x="3764851" y="246983"/>
                  <a:pt x="3769995" y="248126"/>
                  <a:pt x="3772186" y="249078"/>
                </a:cubicBezTo>
                <a:cubicBezTo>
                  <a:pt x="3772186" y="249364"/>
                  <a:pt x="3772662" y="250793"/>
                  <a:pt x="3773614" y="253079"/>
                </a:cubicBezTo>
                <a:cubicBezTo>
                  <a:pt x="3774567" y="255079"/>
                  <a:pt x="3774757" y="256889"/>
                  <a:pt x="3774757" y="258032"/>
                </a:cubicBezTo>
                <a:cubicBezTo>
                  <a:pt x="3774757" y="259842"/>
                  <a:pt x="3772090" y="262985"/>
                  <a:pt x="3766090" y="267366"/>
                </a:cubicBezTo>
                <a:cubicBezTo>
                  <a:pt x="3760279" y="271748"/>
                  <a:pt x="3756565" y="274415"/>
                  <a:pt x="3755707" y="275939"/>
                </a:cubicBezTo>
                <a:cubicBezTo>
                  <a:pt x="3753421" y="278225"/>
                  <a:pt x="3751231" y="281654"/>
                  <a:pt x="3749040" y="286321"/>
                </a:cubicBezTo>
                <a:cubicBezTo>
                  <a:pt x="3746468" y="290988"/>
                  <a:pt x="3744849" y="295179"/>
                  <a:pt x="3743706" y="298227"/>
                </a:cubicBezTo>
                <a:cubicBezTo>
                  <a:pt x="3741706" y="299370"/>
                  <a:pt x="3741039" y="300418"/>
                  <a:pt x="3741039" y="301561"/>
                </a:cubicBezTo>
                <a:cubicBezTo>
                  <a:pt x="3740753" y="302609"/>
                  <a:pt x="3739515" y="303657"/>
                  <a:pt x="3736943" y="304800"/>
                </a:cubicBezTo>
                <a:cubicBezTo>
                  <a:pt x="3737801" y="305181"/>
                  <a:pt x="3738181" y="305181"/>
                  <a:pt x="3738181" y="305181"/>
                </a:cubicBezTo>
                <a:cubicBezTo>
                  <a:pt x="3738848" y="305181"/>
                  <a:pt x="3739039" y="305466"/>
                  <a:pt x="3739324" y="306324"/>
                </a:cubicBezTo>
                <a:cubicBezTo>
                  <a:pt x="3737134" y="309943"/>
                  <a:pt x="3736372" y="312324"/>
                  <a:pt x="3735991" y="313182"/>
                </a:cubicBezTo>
                <a:cubicBezTo>
                  <a:pt x="3735800" y="314515"/>
                  <a:pt x="3735800" y="315753"/>
                  <a:pt x="3735800" y="317468"/>
                </a:cubicBezTo>
                <a:cubicBezTo>
                  <a:pt x="3735800" y="318611"/>
                  <a:pt x="3735991" y="319944"/>
                  <a:pt x="3736562" y="322230"/>
                </a:cubicBezTo>
                <a:cubicBezTo>
                  <a:pt x="3736848" y="324326"/>
                  <a:pt x="3736943" y="326231"/>
                  <a:pt x="3736943" y="328136"/>
                </a:cubicBezTo>
                <a:cubicBezTo>
                  <a:pt x="3739801" y="328422"/>
                  <a:pt x="3742468" y="328803"/>
                  <a:pt x="3745801" y="329755"/>
                </a:cubicBezTo>
                <a:cubicBezTo>
                  <a:pt x="3748659" y="330422"/>
                  <a:pt x="3750659" y="330803"/>
                  <a:pt x="3751040" y="330803"/>
                </a:cubicBezTo>
                <a:cubicBezTo>
                  <a:pt x="3758279" y="330803"/>
                  <a:pt x="3765232" y="328422"/>
                  <a:pt x="3772186" y="323469"/>
                </a:cubicBezTo>
                <a:cubicBezTo>
                  <a:pt x="3779139" y="318325"/>
                  <a:pt x="3782187" y="312134"/>
                  <a:pt x="3782187" y="304800"/>
                </a:cubicBezTo>
                <a:cubicBezTo>
                  <a:pt x="3782187" y="303942"/>
                  <a:pt x="3780949" y="302133"/>
                  <a:pt x="3778091" y="299275"/>
                </a:cubicBezTo>
                <a:cubicBezTo>
                  <a:pt x="3775329" y="296132"/>
                  <a:pt x="3773900" y="292608"/>
                  <a:pt x="3773900" y="288226"/>
                </a:cubicBezTo>
                <a:lnTo>
                  <a:pt x="3773900" y="280320"/>
                </a:lnTo>
                <a:cubicBezTo>
                  <a:pt x="3774472" y="280320"/>
                  <a:pt x="3775138" y="280130"/>
                  <a:pt x="3775805" y="279654"/>
                </a:cubicBezTo>
                <a:cubicBezTo>
                  <a:pt x="3776567" y="279463"/>
                  <a:pt x="3777329" y="279463"/>
                  <a:pt x="3778568" y="279463"/>
                </a:cubicBezTo>
                <a:cubicBezTo>
                  <a:pt x="3779234" y="279463"/>
                  <a:pt x="3780949" y="279939"/>
                  <a:pt x="3783616" y="280987"/>
                </a:cubicBezTo>
                <a:cubicBezTo>
                  <a:pt x="3785902" y="281940"/>
                  <a:pt x="3787616" y="282416"/>
                  <a:pt x="3788569" y="282416"/>
                </a:cubicBezTo>
                <a:cubicBezTo>
                  <a:pt x="3791236" y="282416"/>
                  <a:pt x="3792760" y="282606"/>
                  <a:pt x="3792284" y="282987"/>
                </a:cubicBezTo>
                <a:cubicBezTo>
                  <a:pt x="3792188" y="283273"/>
                  <a:pt x="3792664" y="283464"/>
                  <a:pt x="3793522" y="283464"/>
                </a:cubicBezTo>
                <a:cubicBezTo>
                  <a:pt x="3801999" y="284511"/>
                  <a:pt x="3806666" y="286131"/>
                  <a:pt x="3807428" y="288321"/>
                </a:cubicBezTo>
                <a:cubicBezTo>
                  <a:pt x="3808381" y="290322"/>
                  <a:pt x="3809238" y="293751"/>
                  <a:pt x="3809238" y="298227"/>
                </a:cubicBezTo>
                <a:cubicBezTo>
                  <a:pt x="3809238" y="299275"/>
                  <a:pt x="3808666" y="301085"/>
                  <a:pt x="3808571" y="304514"/>
                </a:cubicBezTo>
                <a:cubicBezTo>
                  <a:pt x="3808285" y="307657"/>
                  <a:pt x="3807809" y="310324"/>
                  <a:pt x="3807428" y="312705"/>
                </a:cubicBezTo>
                <a:cubicBezTo>
                  <a:pt x="3806666" y="313277"/>
                  <a:pt x="3806190" y="314229"/>
                  <a:pt x="3805523" y="314801"/>
                </a:cubicBezTo>
                <a:cubicBezTo>
                  <a:pt x="3804952" y="315468"/>
                  <a:pt x="3804380" y="316325"/>
                  <a:pt x="3803713" y="316706"/>
                </a:cubicBezTo>
                <a:cubicBezTo>
                  <a:pt x="3803999" y="317563"/>
                  <a:pt x="3804380" y="318611"/>
                  <a:pt x="3804666" y="319278"/>
                </a:cubicBezTo>
                <a:cubicBezTo>
                  <a:pt x="3804952" y="319944"/>
                  <a:pt x="3805047" y="320611"/>
                  <a:pt x="3805047" y="321278"/>
                </a:cubicBezTo>
                <a:cubicBezTo>
                  <a:pt x="3797998" y="331089"/>
                  <a:pt x="3790569" y="338994"/>
                  <a:pt x="3783044" y="344614"/>
                </a:cubicBezTo>
                <a:cubicBezTo>
                  <a:pt x="3775424" y="349948"/>
                  <a:pt x="3765994" y="352901"/>
                  <a:pt x="3754660" y="352901"/>
                </a:cubicBezTo>
                <a:lnTo>
                  <a:pt x="3748945" y="352901"/>
                </a:lnTo>
                <a:cubicBezTo>
                  <a:pt x="3744563" y="352901"/>
                  <a:pt x="3740182" y="351567"/>
                  <a:pt x="3735705" y="348996"/>
                </a:cubicBezTo>
                <a:cubicBezTo>
                  <a:pt x="3731514" y="346329"/>
                  <a:pt x="3727990" y="344995"/>
                  <a:pt x="3726085" y="344614"/>
                </a:cubicBezTo>
                <a:cubicBezTo>
                  <a:pt x="3715321" y="343281"/>
                  <a:pt x="3707130" y="337661"/>
                  <a:pt x="3701415" y="327088"/>
                </a:cubicBezTo>
                <a:cubicBezTo>
                  <a:pt x="3695700" y="316801"/>
                  <a:pt x="3693223" y="308229"/>
                  <a:pt x="3693223" y="301561"/>
                </a:cubicBezTo>
                <a:cubicBezTo>
                  <a:pt x="3693223" y="295179"/>
                  <a:pt x="3696843" y="286893"/>
                  <a:pt x="3705035" y="277082"/>
                </a:cubicBezTo>
                <a:cubicBezTo>
                  <a:pt x="3713226" y="267557"/>
                  <a:pt x="3719036" y="260889"/>
                  <a:pt x="3722656" y="257556"/>
                </a:cubicBezTo>
                <a:cubicBezTo>
                  <a:pt x="3724846" y="255555"/>
                  <a:pt x="3726847" y="253174"/>
                  <a:pt x="3728276" y="250031"/>
                </a:cubicBezTo>
                <a:cubicBezTo>
                  <a:pt x="3729704" y="246888"/>
                  <a:pt x="3731800" y="245364"/>
                  <a:pt x="3734371" y="245364"/>
                </a:cubicBezTo>
                <a:close/>
                <a:moveTo>
                  <a:pt x="2026634" y="231553"/>
                </a:moveTo>
                <a:cubicBezTo>
                  <a:pt x="2027300" y="231553"/>
                  <a:pt x="2030444" y="232981"/>
                  <a:pt x="2035587" y="236220"/>
                </a:cubicBezTo>
                <a:cubicBezTo>
                  <a:pt x="2041112" y="239173"/>
                  <a:pt x="2045493" y="241078"/>
                  <a:pt x="2049398" y="241554"/>
                </a:cubicBezTo>
                <a:cubicBezTo>
                  <a:pt x="2050160" y="242697"/>
                  <a:pt x="2051208" y="244316"/>
                  <a:pt x="2052351" y="246221"/>
                </a:cubicBezTo>
                <a:cubicBezTo>
                  <a:pt x="2053780" y="248507"/>
                  <a:pt x="2054256" y="250317"/>
                  <a:pt x="2054256" y="251650"/>
                </a:cubicBezTo>
                <a:cubicBezTo>
                  <a:pt x="2054256" y="253079"/>
                  <a:pt x="2053113" y="255365"/>
                  <a:pt x="2051208" y="259175"/>
                </a:cubicBezTo>
                <a:cubicBezTo>
                  <a:pt x="2049208" y="262985"/>
                  <a:pt x="2047874" y="267176"/>
                  <a:pt x="2047493" y="271081"/>
                </a:cubicBezTo>
                <a:cubicBezTo>
                  <a:pt x="2045874" y="296513"/>
                  <a:pt x="2044445" y="313849"/>
                  <a:pt x="2043683" y="322993"/>
                </a:cubicBezTo>
                <a:cubicBezTo>
                  <a:pt x="2042636" y="332041"/>
                  <a:pt x="2042540" y="343852"/>
                  <a:pt x="2042636" y="358235"/>
                </a:cubicBezTo>
                <a:lnTo>
                  <a:pt x="2040635" y="360521"/>
                </a:lnTo>
                <a:cubicBezTo>
                  <a:pt x="2037302" y="359950"/>
                  <a:pt x="2034349" y="358997"/>
                  <a:pt x="2031682" y="357664"/>
                </a:cubicBezTo>
                <a:cubicBezTo>
                  <a:pt x="2028634" y="356521"/>
                  <a:pt x="2026062" y="355473"/>
                  <a:pt x="2023395" y="355378"/>
                </a:cubicBezTo>
                <a:cubicBezTo>
                  <a:pt x="2012251" y="354711"/>
                  <a:pt x="2003583" y="352139"/>
                  <a:pt x="1997392" y="347377"/>
                </a:cubicBezTo>
                <a:cubicBezTo>
                  <a:pt x="1991010" y="342709"/>
                  <a:pt x="1987867" y="332899"/>
                  <a:pt x="1987867" y="317468"/>
                </a:cubicBezTo>
                <a:cubicBezTo>
                  <a:pt x="1987867" y="307467"/>
                  <a:pt x="1989296" y="295180"/>
                  <a:pt x="1992248" y="280130"/>
                </a:cubicBezTo>
                <a:cubicBezTo>
                  <a:pt x="1995106" y="265176"/>
                  <a:pt x="1997392" y="254698"/>
                  <a:pt x="1999297" y="248126"/>
                </a:cubicBezTo>
                <a:cubicBezTo>
                  <a:pt x="1999583" y="247459"/>
                  <a:pt x="2000440" y="246507"/>
                  <a:pt x="2001964" y="245745"/>
                </a:cubicBezTo>
                <a:cubicBezTo>
                  <a:pt x="2003297" y="245078"/>
                  <a:pt x="2004536" y="244411"/>
                  <a:pt x="2005774" y="243840"/>
                </a:cubicBezTo>
                <a:cubicBezTo>
                  <a:pt x="2006631" y="243268"/>
                  <a:pt x="2007298" y="242125"/>
                  <a:pt x="2007774" y="240411"/>
                </a:cubicBezTo>
                <a:cubicBezTo>
                  <a:pt x="2008155" y="238887"/>
                  <a:pt x="2009393" y="237744"/>
                  <a:pt x="2011108" y="236696"/>
                </a:cubicBezTo>
                <a:cubicBezTo>
                  <a:pt x="2013489" y="235363"/>
                  <a:pt x="2016251" y="234124"/>
                  <a:pt x="2019680" y="232981"/>
                </a:cubicBezTo>
                <a:cubicBezTo>
                  <a:pt x="2023109" y="232029"/>
                  <a:pt x="2025300" y="231553"/>
                  <a:pt x="2026634" y="231553"/>
                </a:cubicBezTo>
                <a:close/>
                <a:moveTo>
                  <a:pt x="5377338" y="225742"/>
                </a:moveTo>
                <a:cubicBezTo>
                  <a:pt x="5381053" y="225742"/>
                  <a:pt x="5384197" y="228790"/>
                  <a:pt x="5387149" y="235077"/>
                </a:cubicBezTo>
                <a:cubicBezTo>
                  <a:pt x="5390007" y="241363"/>
                  <a:pt x="5391531" y="245269"/>
                  <a:pt x="5391531" y="246697"/>
                </a:cubicBezTo>
                <a:cubicBezTo>
                  <a:pt x="5391531" y="246983"/>
                  <a:pt x="5388578" y="254603"/>
                  <a:pt x="5382292" y="269176"/>
                </a:cubicBezTo>
                <a:cubicBezTo>
                  <a:pt x="5376196" y="283750"/>
                  <a:pt x="5371719" y="294989"/>
                  <a:pt x="5368766" y="302514"/>
                </a:cubicBezTo>
                <a:cubicBezTo>
                  <a:pt x="5369433" y="303085"/>
                  <a:pt x="5369433" y="303562"/>
                  <a:pt x="5369338" y="303847"/>
                </a:cubicBezTo>
                <a:cubicBezTo>
                  <a:pt x="5368956" y="304133"/>
                  <a:pt x="5369338" y="304419"/>
                  <a:pt x="5370195" y="304419"/>
                </a:cubicBezTo>
                <a:cubicBezTo>
                  <a:pt x="5370957" y="304419"/>
                  <a:pt x="5372957" y="303752"/>
                  <a:pt x="5376005" y="302419"/>
                </a:cubicBezTo>
                <a:cubicBezTo>
                  <a:pt x="5379053" y="300990"/>
                  <a:pt x="5381244" y="300323"/>
                  <a:pt x="5382387" y="300323"/>
                </a:cubicBezTo>
                <a:cubicBezTo>
                  <a:pt x="5383720" y="300323"/>
                  <a:pt x="5384768" y="300323"/>
                  <a:pt x="5386197" y="300323"/>
                </a:cubicBezTo>
                <a:cubicBezTo>
                  <a:pt x="5387530" y="300323"/>
                  <a:pt x="5388769" y="300704"/>
                  <a:pt x="5389912" y="301561"/>
                </a:cubicBezTo>
                <a:cubicBezTo>
                  <a:pt x="5393436" y="305085"/>
                  <a:pt x="5396388" y="307372"/>
                  <a:pt x="5398770" y="308419"/>
                </a:cubicBezTo>
                <a:cubicBezTo>
                  <a:pt x="5401342" y="309658"/>
                  <a:pt x="5403532" y="310896"/>
                  <a:pt x="5405247" y="312610"/>
                </a:cubicBezTo>
                <a:cubicBezTo>
                  <a:pt x="5406390" y="313468"/>
                  <a:pt x="5407723" y="316325"/>
                  <a:pt x="5408771" y="320897"/>
                </a:cubicBezTo>
                <a:cubicBezTo>
                  <a:pt x="5409914" y="325564"/>
                  <a:pt x="5411152" y="328612"/>
                  <a:pt x="5412676" y="330803"/>
                </a:cubicBezTo>
                <a:lnTo>
                  <a:pt x="5412676" y="335947"/>
                </a:lnTo>
                <a:lnTo>
                  <a:pt x="5412772" y="335947"/>
                </a:lnTo>
                <a:cubicBezTo>
                  <a:pt x="5410009" y="335566"/>
                  <a:pt x="5408199" y="335947"/>
                  <a:pt x="5407247" y="338042"/>
                </a:cubicBezTo>
                <a:cubicBezTo>
                  <a:pt x="5405723" y="339947"/>
                  <a:pt x="5404866" y="340804"/>
                  <a:pt x="5403532" y="340804"/>
                </a:cubicBezTo>
                <a:cubicBezTo>
                  <a:pt x="5403056" y="340804"/>
                  <a:pt x="5401722" y="340233"/>
                  <a:pt x="5399723" y="338899"/>
                </a:cubicBezTo>
                <a:cubicBezTo>
                  <a:pt x="5397627" y="337566"/>
                  <a:pt x="5395912" y="336709"/>
                  <a:pt x="5394769" y="336709"/>
                </a:cubicBezTo>
                <a:cubicBezTo>
                  <a:pt x="5393722" y="336709"/>
                  <a:pt x="5393055" y="336994"/>
                  <a:pt x="5392864" y="337090"/>
                </a:cubicBezTo>
                <a:cubicBezTo>
                  <a:pt x="5392674" y="337185"/>
                  <a:pt x="5392102" y="337280"/>
                  <a:pt x="5390864" y="337280"/>
                </a:cubicBezTo>
                <a:cubicBezTo>
                  <a:pt x="5384673" y="337280"/>
                  <a:pt x="5379434" y="333756"/>
                  <a:pt x="5374576" y="326707"/>
                </a:cubicBezTo>
                <a:cubicBezTo>
                  <a:pt x="5369909" y="319659"/>
                  <a:pt x="5366385" y="314706"/>
                  <a:pt x="5364480" y="311753"/>
                </a:cubicBezTo>
                <a:cubicBezTo>
                  <a:pt x="5361908" y="317087"/>
                  <a:pt x="5358860" y="322231"/>
                  <a:pt x="5355526" y="327088"/>
                </a:cubicBezTo>
                <a:cubicBezTo>
                  <a:pt x="5352192" y="332137"/>
                  <a:pt x="5349621" y="337280"/>
                  <a:pt x="5348097" y="342424"/>
                </a:cubicBezTo>
                <a:cubicBezTo>
                  <a:pt x="5346192" y="345376"/>
                  <a:pt x="5344287" y="348234"/>
                  <a:pt x="5342382" y="351091"/>
                </a:cubicBezTo>
                <a:cubicBezTo>
                  <a:pt x="5340381" y="353758"/>
                  <a:pt x="5338096" y="357092"/>
                  <a:pt x="5335619" y="361188"/>
                </a:cubicBezTo>
                <a:cubicBezTo>
                  <a:pt x="5331047" y="362045"/>
                  <a:pt x="5328857" y="363950"/>
                  <a:pt x="5328666" y="366331"/>
                </a:cubicBezTo>
                <a:cubicBezTo>
                  <a:pt x="5328190" y="368808"/>
                  <a:pt x="5327904" y="370618"/>
                  <a:pt x="5327714" y="371380"/>
                </a:cubicBezTo>
                <a:cubicBezTo>
                  <a:pt x="5327428" y="371380"/>
                  <a:pt x="5327047" y="371094"/>
                  <a:pt x="5326856" y="370808"/>
                </a:cubicBezTo>
                <a:cubicBezTo>
                  <a:pt x="5326475" y="370522"/>
                  <a:pt x="5326094" y="369951"/>
                  <a:pt x="5325332" y="369760"/>
                </a:cubicBezTo>
                <a:cubicBezTo>
                  <a:pt x="5325332" y="369760"/>
                  <a:pt x="5324666" y="369951"/>
                  <a:pt x="5324189" y="370522"/>
                </a:cubicBezTo>
                <a:cubicBezTo>
                  <a:pt x="5323523" y="370808"/>
                  <a:pt x="5323046" y="371380"/>
                  <a:pt x="5323046" y="372427"/>
                </a:cubicBezTo>
                <a:lnTo>
                  <a:pt x="5319332" y="372427"/>
                </a:lnTo>
                <a:cubicBezTo>
                  <a:pt x="5318379" y="372427"/>
                  <a:pt x="5317522" y="372142"/>
                  <a:pt x="5316569" y="371665"/>
                </a:cubicBezTo>
                <a:cubicBezTo>
                  <a:pt x="5315712" y="371094"/>
                  <a:pt x="5314854" y="370618"/>
                  <a:pt x="5314283" y="369760"/>
                </a:cubicBezTo>
                <a:cubicBezTo>
                  <a:pt x="5313426" y="369760"/>
                  <a:pt x="5312569" y="370427"/>
                  <a:pt x="5311902" y="371380"/>
                </a:cubicBezTo>
                <a:cubicBezTo>
                  <a:pt x="5311235" y="372808"/>
                  <a:pt x="5310187" y="373856"/>
                  <a:pt x="5308568" y="375571"/>
                </a:cubicBezTo>
                <a:cubicBezTo>
                  <a:pt x="5307806" y="372523"/>
                  <a:pt x="5306663" y="368808"/>
                  <a:pt x="5305234" y="364522"/>
                </a:cubicBezTo>
                <a:cubicBezTo>
                  <a:pt x="5304091" y="360045"/>
                  <a:pt x="5303520" y="357187"/>
                  <a:pt x="5303520" y="356235"/>
                </a:cubicBezTo>
                <a:cubicBezTo>
                  <a:pt x="5303520" y="337947"/>
                  <a:pt x="5309140" y="314610"/>
                  <a:pt x="5320570" y="286417"/>
                </a:cubicBezTo>
                <a:cubicBezTo>
                  <a:pt x="5332381" y="258223"/>
                  <a:pt x="5341239" y="239935"/>
                  <a:pt x="5347525" y="231838"/>
                </a:cubicBezTo>
                <a:cubicBezTo>
                  <a:pt x="5348859" y="230314"/>
                  <a:pt x="5353812" y="229267"/>
                  <a:pt x="5362575" y="228505"/>
                </a:cubicBezTo>
                <a:cubicBezTo>
                  <a:pt x="5371528" y="227838"/>
                  <a:pt x="5376196" y="226885"/>
                  <a:pt x="5377338" y="225742"/>
                </a:cubicBezTo>
                <a:close/>
                <a:moveTo>
                  <a:pt x="5737574" y="220789"/>
                </a:moveTo>
                <a:cubicBezTo>
                  <a:pt x="5744051" y="220789"/>
                  <a:pt x="5751099" y="222313"/>
                  <a:pt x="5758720" y="224790"/>
                </a:cubicBezTo>
                <a:cubicBezTo>
                  <a:pt x="5766244" y="227171"/>
                  <a:pt x="5772245" y="232029"/>
                  <a:pt x="5776626" y="239554"/>
                </a:cubicBezTo>
                <a:cubicBezTo>
                  <a:pt x="5777198" y="240316"/>
                  <a:pt x="5778150" y="241363"/>
                  <a:pt x="5779293" y="242506"/>
                </a:cubicBezTo>
                <a:cubicBezTo>
                  <a:pt x="5780436" y="243935"/>
                  <a:pt x="5781103" y="244602"/>
                  <a:pt x="5781103" y="244602"/>
                </a:cubicBezTo>
                <a:cubicBezTo>
                  <a:pt x="5781103" y="244602"/>
                  <a:pt x="5781484" y="245269"/>
                  <a:pt x="5782627" y="246221"/>
                </a:cubicBezTo>
                <a:cubicBezTo>
                  <a:pt x="5781484" y="247364"/>
                  <a:pt x="5780246" y="248126"/>
                  <a:pt x="5779198" y="249269"/>
                </a:cubicBezTo>
                <a:cubicBezTo>
                  <a:pt x="5778055" y="250317"/>
                  <a:pt x="5777103" y="251269"/>
                  <a:pt x="5776531" y="252508"/>
                </a:cubicBezTo>
                <a:cubicBezTo>
                  <a:pt x="5777103" y="252984"/>
                  <a:pt x="5777388" y="253270"/>
                  <a:pt x="5777674" y="254032"/>
                </a:cubicBezTo>
                <a:cubicBezTo>
                  <a:pt x="5777960" y="254698"/>
                  <a:pt x="5778341" y="255460"/>
                  <a:pt x="5778341" y="256032"/>
                </a:cubicBezTo>
                <a:cubicBezTo>
                  <a:pt x="5778341" y="256984"/>
                  <a:pt x="5778055" y="257651"/>
                  <a:pt x="5777198" y="258032"/>
                </a:cubicBezTo>
                <a:cubicBezTo>
                  <a:pt x="5776531" y="258318"/>
                  <a:pt x="5775674" y="258794"/>
                  <a:pt x="5775198" y="259175"/>
                </a:cubicBezTo>
                <a:cubicBezTo>
                  <a:pt x="5775198" y="268033"/>
                  <a:pt x="5775007" y="272796"/>
                  <a:pt x="5774245" y="272986"/>
                </a:cubicBezTo>
                <a:cubicBezTo>
                  <a:pt x="5773483" y="273177"/>
                  <a:pt x="5772340" y="275844"/>
                  <a:pt x="5771007" y="281178"/>
                </a:cubicBezTo>
                <a:cubicBezTo>
                  <a:pt x="5771387" y="281464"/>
                  <a:pt x="5771769" y="281654"/>
                  <a:pt x="5771769" y="282035"/>
                </a:cubicBezTo>
                <a:cubicBezTo>
                  <a:pt x="5771769" y="282035"/>
                  <a:pt x="5771769" y="282511"/>
                  <a:pt x="5772150" y="282797"/>
                </a:cubicBezTo>
                <a:cubicBezTo>
                  <a:pt x="5774435" y="282511"/>
                  <a:pt x="5775102" y="284797"/>
                  <a:pt x="5774150" y="289750"/>
                </a:cubicBezTo>
                <a:cubicBezTo>
                  <a:pt x="5773007" y="294418"/>
                  <a:pt x="5772530" y="300418"/>
                  <a:pt x="5772530" y="306610"/>
                </a:cubicBezTo>
                <a:cubicBezTo>
                  <a:pt x="5767863" y="311658"/>
                  <a:pt x="5766149" y="315944"/>
                  <a:pt x="5767387" y="319945"/>
                </a:cubicBezTo>
                <a:cubicBezTo>
                  <a:pt x="5768530" y="323945"/>
                  <a:pt x="5767482" y="328136"/>
                  <a:pt x="5764244" y="332518"/>
                </a:cubicBezTo>
                <a:cubicBezTo>
                  <a:pt x="5764720" y="332803"/>
                  <a:pt x="5765387" y="332994"/>
                  <a:pt x="5765387" y="332994"/>
                </a:cubicBezTo>
                <a:cubicBezTo>
                  <a:pt x="5765387" y="334137"/>
                  <a:pt x="5764720" y="335375"/>
                  <a:pt x="5764244" y="336328"/>
                </a:cubicBezTo>
                <a:cubicBezTo>
                  <a:pt x="5763577" y="337566"/>
                  <a:pt x="5763958" y="338614"/>
                  <a:pt x="5764720" y="339947"/>
                </a:cubicBezTo>
                <a:lnTo>
                  <a:pt x="5761577" y="339947"/>
                </a:lnTo>
                <a:cubicBezTo>
                  <a:pt x="5761386" y="340328"/>
                  <a:pt x="5760910" y="340328"/>
                  <a:pt x="5760910" y="340328"/>
                </a:cubicBezTo>
                <a:cubicBezTo>
                  <a:pt x="5760434" y="339947"/>
                  <a:pt x="5760434" y="340328"/>
                  <a:pt x="5760434" y="341185"/>
                </a:cubicBezTo>
                <a:cubicBezTo>
                  <a:pt x="5760434" y="341757"/>
                  <a:pt x="5760815" y="343852"/>
                  <a:pt x="5761767" y="347186"/>
                </a:cubicBezTo>
                <a:cubicBezTo>
                  <a:pt x="5762911" y="350520"/>
                  <a:pt x="5763482" y="354139"/>
                  <a:pt x="5763482" y="357854"/>
                </a:cubicBezTo>
                <a:cubicBezTo>
                  <a:pt x="5763482" y="358235"/>
                  <a:pt x="5762911" y="359188"/>
                  <a:pt x="5762053" y="361093"/>
                </a:cubicBezTo>
                <a:cubicBezTo>
                  <a:pt x="5761291" y="362617"/>
                  <a:pt x="5761291" y="364522"/>
                  <a:pt x="5762053" y="366331"/>
                </a:cubicBezTo>
                <a:cubicBezTo>
                  <a:pt x="5760148" y="366331"/>
                  <a:pt x="5758243" y="367474"/>
                  <a:pt x="5756624" y="369760"/>
                </a:cubicBezTo>
                <a:cubicBezTo>
                  <a:pt x="5755005" y="372142"/>
                  <a:pt x="5753957" y="373285"/>
                  <a:pt x="5753290" y="373285"/>
                </a:cubicBezTo>
                <a:cubicBezTo>
                  <a:pt x="5747099" y="373285"/>
                  <a:pt x="5741098" y="370141"/>
                  <a:pt x="5734907" y="364141"/>
                </a:cubicBezTo>
                <a:cubicBezTo>
                  <a:pt x="5728906" y="357854"/>
                  <a:pt x="5725858" y="351091"/>
                  <a:pt x="5725572" y="343662"/>
                </a:cubicBezTo>
                <a:cubicBezTo>
                  <a:pt x="5724334" y="341185"/>
                  <a:pt x="5723477" y="338995"/>
                  <a:pt x="5722715" y="336709"/>
                </a:cubicBezTo>
                <a:cubicBezTo>
                  <a:pt x="5722048" y="334518"/>
                  <a:pt x="5721191" y="332327"/>
                  <a:pt x="5720333" y="330327"/>
                </a:cubicBezTo>
                <a:cubicBezTo>
                  <a:pt x="5720143" y="328993"/>
                  <a:pt x="5718714" y="326612"/>
                  <a:pt x="5716142" y="323278"/>
                </a:cubicBezTo>
                <a:cubicBezTo>
                  <a:pt x="5713952" y="319373"/>
                  <a:pt x="5712999" y="315944"/>
                  <a:pt x="5712999" y="313277"/>
                </a:cubicBezTo>
                <a:cubicBezTo>
                  <a:pt x="5713285" y="314896"/>
                  <a:pt x="5714237" y="316897"/>
                  <a:pt x="5715286" y="318992"/>
                </a:cubicBezTo>
                <a:cubicBezTo>
                  <a:pt x="5716142" y="321088"/>
                  <a:pt x="5717667" y="323374"/>
                  <a:pt x="5719000" y="326041"/>
                </a:cubicBezTo>
                <a:lnTo>
                  <a:pt x="5719667" y="326041"/>
                </a:lnTo>
                <a:cubicBezTo>
                  <a:pt x="5719667" y="326041"/>
                  <a:pt x="5719953" y="325564"/>
                  <a:pt x="5719953" y="324517"/>
                </a:cubicBezTo>
                <a:cubicBezTo>
                  <a:pt x="5719953" y="321564"/>
                  <a:pt x="5719286" y="317373"/>
                  <a:pt x="5718333" y="312229"/>
                </a:cubicBezTo>
                <a:cubicBezTo>
                  <a:pt x="5717381" y="307372"/>
                  <a:pt x="5717095" y="302895"/>
                  <a:pt x="5717381" y="299180"/>
                </a:cubicBezTo>
                <a:cubicBezTo>
                  <a:pt x="5717571" y="298513"/>
                  <a:pt x="5717381" y="297847"/>
                  <a:pt x="5716714" y="296608"/>
                </a:cubicBezTo>
                <a:cubicBezTo>
                  <a:pt x="5716047" y="295751"/>
                  <a:pt x="5715380" y="294894"/>
                  <a:pt x="5715380" y="293846"/>
                </a:cubicBezTo>
                <a:lnTo>
                  <a:pt x="5715380" y="264890"/>
                </a:lnTo>
                <a:cubicBezTo>
                  <a:pt x="5715380" y="262985"/>
                  <a:pt x="5716047" y="261175"/>
                  <a:pt x="5716714" y="259175"/>
                </a:cubicBezTo>
                <a:cubicBezTo>
                  <a:pt x="5717381" y="256984"/>
                  <a:pt x="5717095" y="255460"/>
                  <a:pt x="5715380" y="254222"/>
                </a:cubicBezTo>
                <a:cubicBezTo>
                  <a:pt x="5714619" y="254413"/>
                  <a:pt x="5713761" y="255270"/>
                  <a:pt x="5712999" y="256222"/>
                </a:cubicBezTo>
                <a:cubicBezTo>
                  <a:pt x="5711951" y="257365"/>
                  <a:pt x="5711189" y="258127"/>
                  <a:pt x="5710237" y="258699"/>
                </a:cubicBezTo>
                <a:lnTo>
                  <a:pt x="5710237" y="255556"/>
                </a:lnTo>
                <a:cubicBezTo>
                  <a:pt x="5710237" y="253365"/>
                  <a:pt x="5711189" y="248602"/>
                  <a:pt x="5712999" y="240887"/>
                </a:cubicBezTo>
                <a:cubicBezTo>
                  <a:pt x="5714619" y="233172"/>
                  <a:pt x="5715952" y="228600"/>
                  <a:pt x="5716142" y="227552"/>
                </a:cubicBezTo>
                <a:cubicBezTo>
                  <a:pt x="5718714" y="226885"/>
                  <a:pt x="5722715" y="225552"/>
                  <a:pt x="5728430" y="223742"/>
                </a:cubicBezTo>
                <a:cubicBezTo>
                  <a:pt x="5734240" y="221932"/>
                  <a:pt x="5737193" y="220789"/>
                  <a:pt x="5737574" y="220789"/>
                </a:cubicBezTo>
                <a:close/>
                <a:moveTo>
                  <a:pt x="2164556" y="216408"/>
                </a:moveTo>
                <a:cubicBezTo>
                  <a:pt x="2168270" y="216408"/>
                  <a:pt x="2175224" y="217646"/>
                  <a:pt x="2186082" y="220027"/>
                </a:cubicBezTo>
                <a:cubicBezTo>
                  <a:pt x="2196845" y="222599"/>
                  <a:pt x="2202179" y="227647"/>
                  <a:pt x="2202179" y="236315"/>
                </a:cubicBezTo>
                <a:cubicBezTo>
                  <a:pt x="2202179" y="239077"/>
                  <a:pt x="2200465" y="241078"/>
                  <a:pt x="2197322" y="242411"/>
                </a:cubicBezTo>
                <a:cubicBezTo>
                  <a:pt x="2194178" y="244030"/>
                  <a:pt x="2191797" y="245745"/>
                  <a:pt x="2190273" y="248126"/>
                </a:cubicBezTo>
                <a:cubicBezTo>
                  <a:pt x="2188559" y="250698"/>
                  <a:pt x="2186177" y="255460"/>
                  <a:pt x="2182939" y="262985"/>
                </a:cubicBezTo>
                <a:cubicBezTo>
                  <a:pt x="2179605" y="270796"/>
                  <a:pt x="2176843" y="276987"/>
                  <a:pt x="2174557" y="281940"/>
                </a:cubicBezTo>
                <a:cubicBezTo>
                  <a:pt x="2173509" y="284797"/>
                  <a:pt x="2171318" y="288322"/>
                  <a:pt x="2168270" y="291846"/>
                </a:cubicBezTo>
                <a:cubicBezTo>
                  <a:pt x="2165032" y="295561"/>
                  <a:pt x="2162841" y="298799"/>
                  <a:pt x="2161222" y="302133"/>
                </a:cubicBezTo>
                <a:cubicBezTo>
                  <a:pt x="2166937" y="302133"/>
                  <a:pt x="2173509" y="300609"/>
                  <a:pt x="2181129" y="297656"/>
                </a:cubicBezTo>
                <a:cubicBezTo>
                  <a:pt x="2188463" y="294608"/>
                  <a:pt x="2195512" y="293370"/>
                  <a:pt x="2202275" y="294132"/>
                </a:cubicBezTo>
                <a:lnTo>
                  <a:pt x="2202275" y="297942"/>
                </a:lnTo>
                <a:cubicBezTo>
                  <a:pt x="2193988" y="301561"/>
                  <a:pt x="2185606" y="305085"/>
                  <a:pt x="2176652" y="307848"/>
                </a:cubicBezTo>
                <a:cubicBezTo>
                  <a:pt x="2167604" y="310801"/>
                  <a:pt x="2159126" y="314515"/>
                  <a:pt x="2150935" y="318897"/>
                </a:cubicBezTo>
                <a:cubicBezTo>
                  <a:pt x="2140362" y="324231"/>
                  <a:pt x="2130170" y="331089"/>
                  <a:pt x="2120455" y="338899"/>
                </a:cubicBezTo>
                <a:cubicBezTo>
                  <a:pt x="2110644" y="346615"/>
                  <a:pt x="2105215" y="350425"/>
                  <a:pt x="2103881" y="350425"/>
                </a:cubicBezTo>
                <a:cubicBezTo>
                  <a:pt x="2102929" y="350425"/>
                  <a:pt x="2102167" y="350139"/>
                  <a:pt x="2101691" y="349758"/>
                </a:cubicBezTo>
                <a:cubicBezTo>
                  <a:pt x="2101405" y="349377"/>
                  <a:pt x="2101024" y="349091"/>
                  <a:pt x="2100452" y="349091"/>
                </a:cubicBezTo>
                <a:cubicBezTo>
                  <a:pt x="2100452" y="348615"/>
                  <a:pt x="2100929" y="347567"/>
                  <a:pt x="2101595" y="346519"/>
                </a:cubicBezTo>
                <a:cubicBezTo>
                  <a:pt x="2102262" y="345091"/>
                  <a:pt x="2103119" y="344329"/>
                  <a:pt x="2103881" y="343376"/>
                </a:cubicBezTo>
                <a:cubicBezTo>
                  <a:pt x="2103691" y="342709"/>
                  <a:pt x="2103691" y="342328"/>
                  <a:pt x="2103691" y="342043"/>
                </a:cubicBezTo>
                <a:cubicBezTo>
                  <a:pt x="2103881" y="341662"/>
                  <a:pt x="2103405" y="341471"/>
                  <a:pt x="2102167" y="341471"/>
                </a:cubicBezTo>
                <a:cubicBezTo>
                  <a:pt x="2101024" y="341471"/>
                  <a:pt x="2098547" y="342900"/>
                  <a:pt x="2094452" y="346424"/>
                </a:cubicBezTo>
                <a:cubicBezTo>
                  <a:pt x="2090356" y="349472"/>
                  <a:pt x="2086736" y="352234"/>
                  <a:pt x="2083593" y="354520"/>
                </a:cubicBezTo>
                <a:cubicBezTo>
                  <a:pt x="2083307" y="354139"/>
                  <a:pt x="2083117" y="353854"/>
                  <a:pt x="2082641" y="353854"/>
                </a:cubicBezTo>
                <a:cubicBezTo>
                  <a:pt x="2082641" y="353854"/>
                  <a:pt x="2082355" y="353187"/>
                  <a:pt x="2082355" y="351949"/>
                </a:cubicBezTo>
                <a:cubicBezTo>
                  <a:pt x="2082355" y="349091"/>
                  <a:pt x="2086641" y="344805"/>
                  <a:pt x="2095309" y="339090"/>
                </a:cubicBezTo>
                <a:cubicBezTo>
                  <a:pt x="2103881" y="333280"/>
                  <a:pt x="2108739" y="329279"/>
                  <a:pt x="2110073" y="326993"/>
                </a:cubicBezTo>
                <a:cubicBezTo>
                  <a:pt x="2111501" y="323850"/>
                  <a:pt x="2112930" y="319087"/>
                  <a:pt x="2114359" y="312515"/>
                </a:cubicBezTo>
                <a:cubicBezTo>
                  <a:pt x="2115788" y="305848"/>
                  <a:pt x="2117407" y="300228"/>
                  <a:pt x="2119312" y="295561"/>
                </a:cubicBezTo>
                <a:cubicBezTo>
                  <a:pt x="2122550" y="286131"/>
                  <a:pt x="2125979" y="276606"/>
                  <a:pt x="2129980" y="266986"/>
                </a:cubicBezTo>
                <a:cubicBezTo>
                  <a:pt x="2134171" y="257365"/>
                  <a:pt x="2137695" y="247650"/>
                  <a:pt x="2141124" y="237839"/>
                </a:cubicBezTo>
                <a:cubicBezTo>
                  <a:pt x="2140934" y="237363"/>
                  <a:pt x="2140934" y="236982"/>
                  <a:pt x="2140934" y="236982"/>
                </a:cubicBezTo>
                <a:cubicBezTo>
                  <a:pt x="2140934" y="236982"/>
                  <a:pt x="2140648" y="236982"/>
                  <a:pt x="2139410" y="236982"/>
                </a:cubicBezTo>
                <a:cubicBezTo>
                  <a:pt x="2138743" y="236982"/>
                  <a:pt x="2132361" y="238982"/>
                  <a:pt x="2121407" y="242887"/>
                </a:cubicBezTo>
                <a:cubicBezTo>
                  <a:pt x="2110073" y="246793"/>
                  <a:pt x="2102548" y="249650"/>
                  <a:pt x="2098738" y="250603"/>
                </a:cubicBezTo>
                <a:cubicBezTo>
                  <a:pt x="2096452" y="251365"/>
                  <a:pt x="2093690" y="252317"/>
                  <a:pt x="2090832" y="253365"/>
                </a:cubicBezTo>
                <a:cubicBezTo>
                  <a:pt x="2087689" y="254984"/>
                  <a:pt x="2085117" y="256127"/>
                  <a:pt x="2082450" y="257746"/>
                </a:cubicBezTo>
                <a:cubicBezTo>
                  <a:pt x="2081402" y="257746"/>
                  <a:pt x="2080640" y="257746"/>
                  <a:pt x="2079783" y="257746"/>
                </a:cubicBezTo>
                <a:cubicBezTo>
                  <a:pt x="2079021" y="257746"/>
                  <a:pt x="2078450" y="256984"/>
                  <a:pt x="2078450" y="255556"/>
                </a:cubicBezTo>
                <a:cubicBezTo>
                  <a:pt x="2078450" y="253651"/>
                  <a:pt x="2079783" y="251841"/>
                  <a:pt x="2082450" y="250031"/>
                </a:cubicBezTo>
                <a:cubicBezTo>
                  <a:pt x="2085117" y="248221"/>
                  <a:pt x="2086546" y="246793"/>
                  <a:pt x="2087308" y="246221"/>
                </a:cubicBezTo>
                <a:cubicBezTo>
                  <a:pt x="2092832" y="241078"/>
                  <a:pt x="2104929" y="234601"/>
                  <a:pt x="2123789" y="227457"/>
                </a:cubicBezTo>
                <a:cubicBezTo>
                  <a:pt x="2142458" y="220218"/>
                  <a:pt x="2156078" y="216408"/>
                  <a:pt x="2164556" y="216408"/>
                </a:cubicBezTo>
                <a:close/>
                <a:moveTo>
                  <a:pt x="697229" y="211550"/>
                </a:moveTo>
                <a:cubicBezTo>
                  <a:pt x="703420" y="211550"/>
                  <a:pt x="713041" y="215741"/>
                  <a:pt x="725899" y="224028"/>
                </a:cubicBezTo>
                <a:cubicBezTo>
                  <a:pt x="738759" y="232029"/>
                  <a:pt x="745236" y="242697"/>
                  <a:pt x="745236" y="255937"/>
                </a:cubicBezTo>
                <a:cubicBezTo>
                  <a:pt x="745236" y="260604"/>
                  <a:pt x="744283" y="263652"/>
                  <a:pt x="742759" y="265366"/>
                </a:cubicBezTo>
                <a:cubicBezTo>
                  <a:pt x="741139" y="267081"/>
                  <a:pt x="738472" y="270700"/>
                  <a:pt x="734186" y="276225"/>
                </a:cubicBezTo>
                <a:cubicBezTo>
                  <a:pt x="730471" y="275463"/>
                  <a:pt x="726376" y="274987"/>
                  <a:pt x="721804" y="274415"/>
                </a:cubicBezTo>
                <a:cubicBezTo>
                  <a:pt x="717232" y="274034"/>
                  <a:pt x="712660" y="273558"/>
                  <a:pt x="707993" y="273082"/>
                </a:cubicBezTo>
                <a:cubicBezTo>
                  <a:pt x="700372" y="267938"/>
                  <a:pt x="694563" y="259556"/>
                  <a:pt x="691324" y="247650"/>
                </a:cubicBezTo>
                <a:cubicBezTo>
                  <a:pt x="687610" y="235553"/>
                  <a:pt x="683513" y="225457"/>
                  <a:pt x="678942" y="217455"/>
                </a:cubicBezTo>
                <a:cubicBezTo>
                  <a:pt x="680941" y="216598"/>
                  <a:pt x="684466" y="215265"/>
                  <a:pt x="689037" y="213836"/>
                </a:cubicBezTo>
                <a:cubicBezTo>
                  <a:pt x="693706" y="212598"/>
                  <a:pt x="696467" y="211550"/>
                  <a:pt x="697229" y="211550"/>
                </a:cubicBezTo>
                <a:close/>
                <a:moveTo>
                  <a:pt x="477107" y="203740"/>
                </a:moveTo>
                <a:cubicBezTo>
                  <a:pt x="475678" y="204883"/>
                  <a:pt x="471868" y="211550"/>
                  <a:pt x="464915" y="223933"/>
                </a:cubicBezTo>
                <a:cubicBezTo>
                  <a:pt x="458342" y="236315"/>
                  <a:pt x="454913" y="244888"/>
                  <a:pt x="454913" y="250127"/>
                </a:cubicBezTo>
                <a:cubicBezTo>
                  <a:pt x="454913" y="250984"/>
                  <a:pt x="455009" y="252317"/>
                  <a:pt x="455390" y="253079"/>
                </a:cubicBezTo>
                <a:cubicBezTo>
                  <a:pt x="455581" y="253746"/>
                  <a:pt x="455866" y="254794"/>
                  <a:pt x="456247" y="255651"/>
                </a:cubicBezTo>
                <a:lnTo>
                  <a:pt x="460057" y="255651"/>
                </a:lnTo>
                <a:cubicBezTo>
                  <a:pt x="464153" y="253270"/>
                  <a:pt x="470915" y="248412"/>
                  <a:pt x="480440" y="241173"/>
                </a:cubicBezTo>
                <a:cubicBezTo>
                  <a:pt x="490061" y="233744"/>
                  <a:pt x="494823" y="226695"/>
                  <a:pt x="494823" y="219647"/>
                </a:cubicBezTo>
                <a:cubicBezTo>
                  <a:pt x="494823" y="217456"/>
                  <a:pt x="491966" y="214122"/>
                  <a:pt x="486156" y="210217"/>
                </a:cubicBezTo>
                <a:cubicBezTo>
                  <a:pt x="480251" y="206216"/>
                  <a:pt x="477297" y="203930"/>
                  <a:pt x="477107" y="203740"/>
                </a:cubicBezTo>
                <a:close/>
                <a:moveTo>
                  <a:pt x="5515737" y="203263"/>
                </a:moveTo>
                <a:cubicBezTo>
                  <a:pt x="5520499" y="203263"/>
                  <a:pt x="5525738" y="203930"/>
                  <a:pt x="5530215" y="205073"/>
                </a:cubicBezTo>
                <a:cubicBezTo>
                  <a:pt x="5534501" y="206311"/>
                  <a:pt x="5539263" y="208312"/>
                  <a:pt x="5544121" y="210978"/>
                </a:cubicBezTo>
                <a:cubicBezTo>
                  <a:pt x="5540216" y="214217"/>
                  <a:pt x="5539073" y="216789"/>
                  <a:pt x="5540311" y="218884"/>
                </a:cubicBezTo>
                <a:cubicBezTo>
                  <a:pt x="5541835" y="220789"/>
                  <a:pt x="5541835" y="222694"/>
                  <a:pt x="5540311" y="224695"/>
                </a:cubicBezTo>
                <a:cubicBezTo>
                  <a:pt x="5535739" y="231648"/>
                  <a:pt x="5532120" y="238601"/>
                  <a:pt x="5529453" y="245459"/>
                </a:cubicBezTo>
                <a:cubicBezTo>
                  <a:pt x="5526786" y="252317"/>
                  <a:pt x="5524500" y="258318"/>
                  <a:pt x="5522499" y="263461"/>
                </a:cubicBezTo>
                <a:cubicBezTo>
                  <a:pt x="5518023" y="271843"/>
                  <a:pt x="5513737" y="280987"/>
                  <a:pt x="5510117" y="291084"/>
                </a:cubicBezTo>
                <a:cubicBezTo>
                  <a:pt x="5506117" y="301085"/>
                  <a:pt x="5500211" y="310896"/>
                  <a:pt x="5492591" y="320135"/>
                </a:cubicBezTo>
                <a:cubicBezTo>
                  <a:pt x="5491638" y="321469"/>
                  <a:pt x="5490591" y="323374"/>
                  <a:pt x="5490305" y="326136"/>
                </a:cubicBezTo>
                <a:cubicBezTo>
                  <a:pt x="5489733" y="328708"/>
                  <a:pt x="5488686" y="330994"/>
                  <a:pt x="5487447" y="333089"/>
                </a:cubicBezTo>
                <a:cubicBezTo>
                  <a:pt x="5484114" y="338899"/>
                  <a:pt x="5480875" y="345091"/>
                  <a:pt x="5477256" y="351568"/>
                </a:cubicBezTo>
                <a:cubicBezTo>
                  <a:pt x="5473636" y="357949"/>
                  <a:pt x="5469731" y="363855"/>
                  <a:pt x="5465921" y="368998"/>
                </a:cubicBezTo>
                <a:cubicBezTo>
                  <a:pt x="5464588" y="370713"/>
                  <a:pt x="5463254" y="373380"/>
                  <a:pt x="5462016" y="377666"/>
                </a:cubicBezTo>
                <a:cubicBezTo>
                  <a:pt x="5460778" y="382048"/>
                  <a:pt x="5459539" y="384143"/>
                  <a:pt x="5458016" y="384143"/>
                </a:cubicBezTo>
                <a:cubicBezTo>
                  <a:pt x="5456873" y="384143"/>
                  <a:pt x="5456491" y="383857"/>
                  <a:pt x="5456491" y="383857"/>
                </a:cubicBezTo>
                <a:cubicBezTo>
                  <a:pt x="5456491" y="383095"/>
                  <a:pt x="5456015" y="383095"/>
                  <a:pt x="5455348" y="383095"/>
                </a:cubicBezTo>
                <a:cubicBezTo>
                  <a:pt x="5452776" y="388144"/>
                  <a:pt x="5451539" y="390239"/>
                  <a:pt x="5450967" y="389572"/>
                </a:cubicBezTo>
                <a:cubicBezTo>
                  <a:pt x="5450681" y="388906"/>
                  <a:pt x="5450395" y="389953"/>
                  <a:pt x="5450014" y="393382"/>
                </a:cubicBezTo>
                <a:cubicBezTo>
                  <a:pt x="5449919" y="392716"/>
                  <a:pt x="5449347" y="392811"/>
                  <a:pt x="5448395" y="393478"/>
                </a:cubicBezTo>
                <a:cubicBezTo>
                  <a:pt x="5447728" y="394335"/>
                  <a:pt x="5446585" y="395002"/>
                  <a:pt x="5446014" y="396335"/>
                </a:cubicBezTo>
                <a:cubicBezTo>
                  <a:pt x="5444966" y="395764"/>
                  <a:pt x="5443918" y="395002"/>
                  <a:pt x="5442585" y="394430"/>
                </a:cubicBezTo>
                <a:cubicBezTo>
                  <a:pt x="5441251" y="393668"/>
                  <a:pt x="5440108" y="393382"/>
                  <a:pt x="5438679" y="393382"/>
                </a:cubicBezTo>
                <a:cubicBezTo>
                  <a:pt x="5437632" y="393382"/>
                  <a:pt x="5436965" y="393478"/>
                  <a:pt x="5436680" y="394049"/>
                </a:cubicBezTo>
                <a:cubicBezTo>
                  <a:pt x="5436298" y="394430"/>
                  <a:pt x="5436203" y="394906"/>
                  <a:pt x="5435441" y="395668"/>
                </a:cubicBezTo>
                <a:cubicBezTo>
                  <a:pt x="5434298" y="393287"/>
                  <a:pt x="5433060" y="390049"/>
                  <a:pt x="5431536" y="386143"/>
                </a:cubicBezTo>
                <a:cubicBezTo>
                  <a:pt x="5429917" y="382524"/>
                  <a:pt x="5429250" y="378238"/>
                  <a:pt x="5429250" y="373951"/>
                </a:cubicBezTo>
                <a:cubicBezTo>
                  <a:pt x="5429250" y="362807"/>
                  <a:pt x="5435917" y="340614"/>
                  <a:pt x="5448871" y="307467"/>
                </a:cubicBezTo>
                <a:cubicBezTo>
                  <a:pt x="5462207" y="274320"/>
                  <a:pt x="5469064" y="254508"/>
                  <a:pt x="5469540" y="248793"/>
                </a:cubicBezTo>
                <a:cubicBezTo>
                  <a:pt x="5470874" y="239458"/>
                  <a:pt x="5473827" y="231457"/>
                  <a:pt x="5478304" y="225361"/>
                </a:cubicBezTo>
                <a:cubicBezTo>
                  <a:pt x="5482780" y="218694"/>
                  <a:pt x="5486400" y="212026"/>
                  <a:pt x="5488781" y="204787"/>
                </a:cubicBezTo>
                <a:cubicBezTo>
                  <a:pt x="5492972" y="204502"/>
                  <a:pt x="5498401" y="204121"/>
                  <a:pt x="5504592" y="203930"/>
                </a:cubicBezTo>
                <a:cubicBezTo>
                  <a:pt x="5511355" y="203454"/>
                  <a:pt x="5514975" y="203263"/>
                  <a:pt x="5515737" y="203263"/>
                </a:cubicBezTo>
                <a:close/>
                <a:moveTo>
                  <a:pt x="5874543" y="199168"/>
                </a:moveTo>
                <a:cubicBezTo>
                  <a:pt x="5878163" y="199168"/>
                  <a:pt x="5887307" y="201358"/>
                  <a:pt x="5902071" y="205454"/>
                </a:cubicBezTo>
                <a:cubicBezTo>
                  <a:pt x="5916644" y="209550"/>
                  <a:pt x="5924073" y="213741"/>
                  <a:pt x="5924073" y="218122"/>
                </a:cubicBezTo>
                <a:cubicBezTo>
                  <a:pt x="5924073" y="218789"/>
                  <a:pt x="5923787" y="219742"/>
                  <a:pt x="5923407" y="220789"/>
                </a:cubicBezTo>
                <a:cubicBezTo>
                  <a:pt x="5923026" y="222313"/>
                  <a:pt x="5922359" y="222885"/>
                  <a:pt x="5921978" y="223552"/>
                </a:cubicBezTo>
                <a:cubicBezTo>
                  <a:pt x="5916644" y="230695"/>
                  <a:pt x="5912262" y="240601"/>
                  <a:pt x="5908738" y="253079"/>
                </a:cubicBezTo>
                <a:cubicBezTo>
                  <a:pt x="5905309" y="265271"/>
                  <a:pt x="5901499" y="273558"/>
                  <a:pt x="5897784" y="277558"/>
                </a:cubicBezTo>
                <a:cubicBezTo>
                  <a:pt x="5894927" y="281559"/>
                  <a:pt x="5891879" y="286702"/>
                  <a:pt x="5888926" y="293846"/>
                </a:cubicBezTo>
                <a:cubicBezTo>
                  <a:pt x="5886069" y="300799"/>
                  <a:pt x="5883211" y="306895"/>
                  <a:pt x="5880258" y="311944"/>
                </a:cubicBezTo>
                <a:cubicBezTo>
                  <a:pt x="5878925" y="314039"/>
                  <a:pt x="5878353" y="315563"/>
                  <a:pt x="5877687" y="316801"/>
                </a:cubicBezTo>
                <a:cubicBezTo>
                  <a:pt x="5877020" y="317944"/>
                  <a:pt x="5876162" y="319564"/>
                  <a:pt x="5875496" y="321945"/>
                </a:cubicBezTo>
                <a:cubicBezTo>
                  <a:pt x="5875019" y="322897"/>
                  <a:pt x="5875019" y="324231"/>
                  <a:pt x="5875305" y="325660"/>
                </a:cubicBezTo>
                <a:cubicBezTo>
                  <a:pt x="5875305" y="327279"/>
                  <a:pt x="5875019" y="328708"/>
                  <a:pt x="5874543" y="329946"/>
                </a:cubicBezTo>
                <a:cubicBezTo>
                  <a:pt x="5873400" y="332232"/>
                  <a:pt x="5871686" y="334518"/>
                  <a:pt x="5870162" y="336613"/>
                </a:cubicBezTo>
                <a:cubicBezTo>
                  <a:pt x="5868638" y="338804"/>
                  <a:pt x="5866352" y="341090"/>
                  <a:pt x="5864161" y="343567"/>
                </a:cubicBezTo>
                <a:cubicBezTo>
                  <a:pt x="5863875" y="343852"/>
                  <a:pt x="5863875" y="344233"/>
                  <a:pt x="5864542" y="345186"/>
                </a:cubicBezTo>
                <a:cubicBezTo>
                  <a:pt x="5865114" y="346234"/>
                  <a:pt x="5865304" y="347091"/>
                  <a:pt x="5865304" y="348329"/>
                </a:cubicBezTo>
                <a:cubicBezTo>
                  <a:pt x="5865114" y="351758"/>
                  <a:pt x="5862446" y="355568"/>
                  <a:pt x="5858161" y="359473"/>
                </a:cubicBezTo>
                <a:cubicBezTo>
                  <a:pt x="5853493" y="363474"/>
                  <a:pt x="5850540" y="366617"/>
                  <a:pt x="5848540" y="368998"/>
                </a:cubicBezTo>
                <a:cubicBezTo>
                  <a:pt x="5848063" y="369379"/>
                  <a:pt x="5842730" y="370903"/>
                  <a:pt x="5832443" y="373666"/>
                </a:cubicBezTo>
                <a:cubicBezTo>
                  <a:pt x="5822156" y="376333"/>
                  <a:pt x="5814631" y="377857"/>
                  <a:pt x="5809963" y="377857"/>
                </a:cubicBezTo>
                <a:cubicBezTo>
                  <a:pt x="5809487" y="377857"/>
                  <a:pt x="5808249" y="377952"/>
                  <a:pt x="5807011" y="378333"/>
                </a:cubicBezTo>
                <a:cubicBezTo>
                  <a:pt x="5805487" y="378809"/>
                  <a:pt x="5804344" y="379000"/>
                  <a:pt x="5803296" y="379000"/>
                </a:cubicBezTo>
                <a:cubicBezTo>
                  <a:pt x="5802820" y="379000"/>
                  <a:pt x="5802058" y="378523"/>
                  <a:pt x="5800915" y="377761"/>
                </a:cubicBezTo>
                <a:cubicBezTo>
                  <a:pt x="5800153" y="376714"/>
                  <a:pt x="5799486" y="375856"/>
                  <a:pt x="5799486" y="375094"/>
                </a:cubicBezTo>
                <a:cubicBezTo>
                  <a:pt x="5799486" y="374428"/>
                  <a:pt x="5799582" y="373761"/>
                  <a:pt x="5799867" y="373189"/>
                </a:cubicBezTo>
                <a:cubicBezTo>
                  <a:pt x="5800153" y="372618"/>
                  <a:pt x="5800344" y="372046"/>
                  <a:pt x="5800344" y="371475"/>
                </a:cubicBezTo>
                <a:cubicBezTo>
                  <a:pt x="5801677" y="370903"/>
                  <a:pt x="5803296" y="370332"/>
                  <a:pt x="5804820" y="369570"/>
                </a:cubicBezTo>
                <a:cubicBezTo>
                  <a:pt x="5806249" y="368903"/>
                  <a:pt x="5807582" y="368141"/>
                  <a:pt x="5808535" y="367189"/>
                </a:cubicBezTo>
                <a:cubicBezTo>
                  <a:pt x="5811012" y="365760"/>
                  <a:pt x="5813678" y="364141"/>
                  <a:pt x="5816726" y="362617"/>
                </a:cubicBezTo>
                <a:cubicBezTo>
                  <a:pt x="5819584" y="361378"/>
                  <a:pt x="5822251" y="359664"/>
                  <a:pt x="5824823" y="357854"/>
                </a:cubicBezTo>
                <a:cubicBezTo>
                  <a:pt x="5825395" y="355568"/>
                  <a:pt x="5825966" y="353282"/>
                  <a:pt x="5825966" y="350901"/>
                </a:cubicBezTo>
                <a:cubicBezTo>
                  <a:pt x="5825966" y="348520"/>
                  <a:pt x="5825966" y="346234"/>
                  <a:pt x="5825966" y="343852"/>
                </a:cubicBezTo>
                <a:cubicBezTo>
                  <a:pt x="5825966" y="344138"/>
                  <a:pt x="5826061" y="344900"/>
                  <a:pt x="5826537" y="345186"/>
                </a:cubicBezTo>
                <a:cubicBezTo>
                  <a:pt x="5826918" y="346138"/>
                  <a:pt x="5827585" y="346900"/>
                  <a:pt x="5828157" y="347758"/>
                </a:cubicBezTo>
                <a:cubicBezTo>
                  <a:pt x="5828442" y="345472"/>
                  <a:pt x="5829300" y="340519"/>
                  <a:pt x="5830823" y="333375"/>
                </a:cubicBezTo>
                <a:cubicBezTo>
                  <a:pt x="5832062" y="326136"/>
                  <a:pt x="5832062" y="322421"/>
                  <a:pt x="5830823" y="321850"/>
                </a:cubicBezTo>
                <a:cubicBezTo>
                  <a:pt x="5830823" y="319468"/>
                  <a:pt x="5831871" y="318135"/>
                  <a:pt x="5833967" y="317468"/>
                </a:cubicBezTo>
                <a:cubicBezTo>
                  <a:pt x="5836348" y="316801"/>
                  <a:pt x="5836348" y="315373"/>
                  <a:pt x="5833967" y="312706"/>
                </a:cubicBezTo>
                <a:cubicBezTo>
                  <a:pt x="5832824" y="313182"/>
                  <a:pt x="5831014" y="314230"/>
                  <a:pt x="5827680" y="314896"/>
                </a:cubicBezTo>
                <a:cubicBezTo>
                  <a:pt x="5824251" y="316230"/>
                  <a:pt x="5821203" y="316706"/>
                  <a:pt x="5818251" y="316706"/>
                </a:cubicBezTo>
                <a:cubicBezTo>
                  <a:pt x="5817489" y="316706"/>
                  <a:pt x="5815107" y="316516"/>
                  <a:pt x="5811392" y="316230"/>
                </a:cubicBezTo>
                <a:cubicBezTo>
                  <a:pt x="5807582" y="315754"/>
                  <a:pt x="5805201" y="315563"/>
                  <a:pt x="5804344" y="315563"/>
                </a:cubicBezTo>
                <a:cubicBezTo>
                  <a:pt x="5803773" y="315563"/>
                  <a:pt x="5802630" y="315373"/>
                  <a:pt x="5800820" y="314230"/>
                </a:cubicBezTo>
                <a:cubicBezTo>
                  <a:pt x="5799105" y="313087"/>
                  <a:pt x="5797962" y="312706"/>
                  <a:pt x="5796914" y="312706"/>
                </a:cubicBezTo>
                <a:cubicBezTo>
                  <a:pt x="5796153" y="312706"/>
                  <a:pt x="5795105" y="312896"/>
                  <a:pt x="5794343" y="313277"/>
                </a:cubicBezTo>
                <a:cubicBezTo>
                  <a:pt x="5793295" y="314325"/>
                  <a:pt x="5792438" y="314515"/>
                  <a:pt x="5791580" y="314515"/>
                </a:cubicBezTo>
                <a:cubicBezTo>
                  <a:pt x="5789771" y="314515"/>
                  <a:pt x="5788628" y="314325"/>
                  <a:pt x="5787675" y="313277"/>
                </a:cubicBezTo>
                <a:cubicBezTo>
                  <a:pt x="5786913" y="312896"/>
                  <a:pt x="5786246" y="311944"/>
                  <a:pt x="5786246" y="310610"/>
                </a:cubicBezTo>
                <a:cubicBezTo>
                  <a:pt x="5786246" y="309848"/>
                  <a:pt x="5786246" y="308896"/>
                  <a:pt x="5786342" y="308038"/>
                </a:cubicBezTo>
                <a:cubicBezTo>
                  <a:pt x="5786628" y="307372"/>
                  <a:pt x="5786913" y="306610"/>
                  <a:pt x="5786913" y="305752"/>
                </a:cubicBezTo>
                <a:cubicBezTo>
                  <a:pt x="5789676" y="305752"/>
                  <a:pt x="5791962" y="304800"/>
                  <a:pt x="5793581" y="302704"/>
                </a:cubicBezTo>
                <a:cubicBezTo>
                  <a:pt x="5795105" y="300799"/>
                  <a:pt x="5797772" y="299561"/>
                  <a:pt x="5800438" y="299085"/>
                </a:cubicBezTo>
                <a:cubicBezTo>
                  <a:pt x="5803392" y="297942"/>
                  <a:pt x="5808249" y="296799"/>
                  <a:pt x="5815583" y="294989"/>
                </a:cubicBezTo>
                <a:cubicBezTo>
                  <a:pt x="5822918" y="292989"/>
                  <a:pt x="5828252" y="292036"/>
                  <a:pt x="5831205" y="292036"/>
                </a:cubicBezTo>
                <a:cubicBezTo>
                  <a:pt x="5831871" y="292036"/>
                  <a:pt x="5832443" y="292036"/>
                  <a:pt x="5833586" y="292513"/>
                </a:cubicBezTo>
                <a:cubicBezTo>
                  <a:pt x="5834633" y="292894"/>
                  <a:pt x="5835681" y="292894"/>
                  <a:pt x="5836729" y="292894"/>
                </a:cubicBezTo>
                <a:cubicBezTo>
                  <a:pt x="5836729" y="292894"/>
                  <a:pt x="5837682" y="292894"/>
                  <a:pt x="5838348" y="292894"/>
                </a:cubicBezTo>
                <a:cubicBezTo>
                  <a:pt x="5839396" y="292894"/>
                  <a:pt x="5840348" y="292894"/>
                  <a:pt x="5841015" y="292513"/>
                </a:cubicBezTo>
                <a:cubicBezTo>
                  <a:pt x="5842349" y="289369"/>
                  <a:pt x="5843301" y="285559"/>
                  <a:pt x="5844063" y="281464"/>
                </a:cubicBezTo>
                <a:cubicBezTo>
                  <a:pt x="5844921" y="277177"/>
                  <a:pt x="5845587" y="273653"/>
                  <a:pt x="5846444" y="270319"/>
                </a:cubicBezTo>
                <a:cubicBezTo>
                  <a:pt x="5847111" y="268986"/>
                  <a:pt x="5848445" y="265176"/>
                  <a:pt x="5850826" y="259080"/>
                </a:cubicBezTo>
                <a:cubicBezTo>
                  <a:pt x="5853303" y="252984"/>
                  <a:pt x="5854446" y="248412"/>
                  <a:pt x="5854446" y="245459"/>
                </a:cubicBezTo>
                <a:cubicBezTo>
                  <a:pt x="5854446" y="244507"/>
                  <a:pt x="5854160" y="243459"/>
                  <a:pt x="5854064" y="242125"/>
                </a:cubicBezTo>
                <a:cubicBezTo>
                  <a:pt x="5853683" y="240792"/>
                  <a:pt x="5853303" y="239458"/>
                  <a:pt x="5852731" y="238792"/>
                </a:cubicBezTo>
                <a:cubicBezTo>
                  <a:pt x="5851398" y="239554"/>
                  <a:pt x="5850255" y="240601"/>
                  <a:pt x="5848921" y="242125"/>
                </a:cubicBezTo>
                <a:cubicBezTo>
                  <a:pt x="5847587" y="243745"/>
                  <a:pt x="5846444" y="244507"/>
                  <a:pt x="5845587" y="244507"/>
                </a:cubicBezTo>
                <a:cubicBezTo>
                  <a:pt x="5845587" y="244507"/>
                  <a:pt x="5844921" y="244316"/>
                  <a:pt x="5845301" y="243840"/>
                </a:cubicBezTo>
                <a:cubicBezTo>
                  <a:pt x="5845492" y="243364"/>
                  <a:pt x="5845492" y="242887"/>
                  <a:pt x="5845301" y="242697"/>
                </a:cubicBezTo>
                <a:cubicBezTo>
                  <a:pt x="5845016" y="243649"/>
                  <a:pt x="5844445" y="245269"/>
                  <a:pt x="5844158" y="247650"/>
                </a:cubicBezTo>
                <a:cubicBezTo>
                  <a:pt x="5843682" y="249936"/>
                  <a:pt x="5842444" y="250603"/>
                  <a:pt x="5840825" y="249841"/>
                </a:cubicBezTo>
                <a:cubicBezTo>
                  <a:pt x="5843682" y="242792"/>
                  <a:pt x="5846444" y="235363"/>
                  <a:pt x="5848921" y="226885"/>
                </a:cubicBezTo>
                <a:cubicBezTo>
                  <a:pt x="5851302" y="218313"/>
                  <a:pt x="5853112" y="211074"/>
                  <a:pt x="5854064" y="205835"/>
                </a:cubicBezTo>
                <a:cubicBezTo>
                  <a:pt x="5856922" y="204597"/>
                  <a:pt x="5860351" y="203168"/>
                  <a:pt x="5864161" y="201644"/>
                </a:cubicBezTo>
                <a:cubicBezTo>
                  <a:pt x="5868257" y="199930"/>
                  <a:pt x="5871686" y="199168"/>
                  <a:pt x="5874543" y="199168"/>
                </a:cubicBezTo>
                <a:close/>
                <a:moveTo>
                  <a:pt x="5023199" y="170879"/>
                </a:moveTo>
                <a:cubicBezTo>
                  <a:pt x="5028819" y="170879"/>
                  <a:pt x="5035867" y="172117"/>
                  <a:pt x="5044345" y="174689"/>
                </a:cubicBezTo>
                <a:cubicBezTo>
                  <a:pt x="5052441" y="176880"/>
                  <a:pt x="5056917" y="179070"/>
                  <a:pt x="5056917" y="180690"/>
                </a:cubicBezTo>
                <a:cubicBezTo>
                  <a:pt x="5055870" y="181071"/>
                  <a:pt x="5054536" y="181737"/>
                  <a:pt x="5052821" y="182118"/>
                </a:cubicBezTo>
                <a:cubicBezTo>
                  <a:pt x="5050822" y="182785"/>
                  <a:pt x="5049488" y="183261"/>
                  <a:pt x="5047869" y="183928"/>
                </a:cubicBezTo>
                <a:cubicBezTo>
                  <a:pt x="5043011" y="186405"/>
                  <a:pt x="5036057" y="188214"/>
                  <a:pt x="5027866" y="189834"/>
                </a:cubicBezTo>
                <a:cubicBezTo>
                  <a:pt x="5019199" y="191548"/>
                  <a:pt x="5012055" y="192977"/>
                  <a:pt x="5005863" y="194501"/>
                </a:cubicBezTo>
                <a:cubicBezTo>
                  <a:pt x="4987385" y="199263"/>
                  <a:pt x="4975098" y="202502"/>
                  <a:pt x="4969288" y="204407"/>
                </a:cubicBezTo>
                <a:cubicBezTo>
                  <a:pt x="4963191" y="206598"/>
                  <a:pt x="4954619" y="209646"/>
                  <a:pt x="4943284" y="213932"/>
                </a:cubicBezTo>
                <a:cubicBezTo>
                  <a:pt x="4944522" y="215075"/>
                  <a:pt x="4946618" y="215646"/>
                  <a:pt x="4949666" y="215646"/>
                </a:cubicBezTo>
                <a:cubicBezTo>
                  <a:pt x="4953000" y="215646"/>
                  <a:pt x="4955572" y="216313"/>
                  <a:pt x="4957953" y="218123"/>
                </a:cubicBezTo>
                <a:cubicBezTo>
                  <a:pt x="4958620" y="218599"/>
                  <a:pt x="4961667" y="221361"/>
                  <a:pt x="4967478" y="226981"/>
                </a:cubicBezTo>
                <a:cubicBezTo>
                  <a:pt x="4973002" y="232315"/>
                  <a:pt x="4976050" y="236411"/>
                  <a:pt x="4976050" y="238411"/>
                </a:cubicBezTo>
                <a:cubicBezTo>
                  <a:pt x="4976050" y="238983"/>
                  <a:pt x="4974907" y="241078"/>
                  <a:pt x="4973002" y="244507"/>
                </a:cubicBezTo>
                <a:cubicBezTo>
                  <a:pt x="4971002" y="248127"/>
                  <a:pt x="4969859" y="252032"/>
                  <a:pt x="4968906" y="256985"/>
                </a:cubicBezTo>
                <a:cubicBezTo>
                  <a:pt x="4968906" y="258223"/>
                  <a:pt x="4968335" y="260033"/>
                  <a:pt x="4967763" y="262890"/>
                </a:cubicBezTo>
                <a:cubicBezTo>
                  <a:pt x="4967096" y="265557"/>
                  <a:pt x="4966240" y="268129"/>
                  <a:pt x="4965763" y="270891"/>
                </a:cubicBezTo>
                <a:cubicBezTo>
                  <a:pt x="4965287" y="272606"/>
                  <a:pt x="4964811" y="275749"/>
                  <a:pt x="4964334" y="280035"/>
                </a:cubicBezTo>
                <a:cubicBezTo>
                  <a:pt x="4963668" y="284226"/>
                  <a:pt x="4962620" y="288036"/>
                  <a:pt x="4960524" y="290703"/>
                </a:cubicBezTo>
                <a:cubicBezTo>
                  <a:pt x="4961096" y="292704"/>
                  <a:pt x="4961001" y="296228"/>
                  <a:pt x="4959953" y="301562"/>
                </a:cubicBezTo>
                <a:cubicBezTo>
                  <a:pt x="4958905" y="306896"/>
                  <a:pt x="4957953" y="310611"/>
                  <a:pt x="4957095" y="312897"/>
                </a:cubicBezTo>
                <a:cubicBezTo>
                  <a:pt x="4955952" y="313278"/>
                  <a:pt x="4954809" y="314325"/>
                  <a:pt x="4953571" y="314992"/>
                </a:cubicBezTo>
                <a:cubicBezTo>
                  <a:pt x="4952333" y="315659"/>
                  <a:pt x="4951571" y="316802"/>
                  <a:pt x="4951285" y="317850"/>
                </a:cubicBezTo>
                <a:cubicBezTo>
                  <a:pt x="4951285" y="321564"/>
                  <a:pt x="4950999" y="325089"/>
                  <a:pt x="4950999" y="328994"/>
                </a:cubicBezTo>
                <a:cubicBezTo>
                  <a:pt x="4950999" y="333090"/>
                  <a:pt x="4950714" y="336709"/>
                  <a:pt x="4950238" y="340424"/>
                </a:cubicBezTo>
                <a:cubicBezTo>
                  <a:pt x="4949856" y="340424"/>
                  <a:pt x="4949475" y="340233"/>
                  <a:pt x="4948999" y="339852"/>
                </a:cubicBezTo>
                <a:cubicBezTo>
                  <a:pt x="4948523" y="339471"/>
                  <a:pt x="4948142" y="339186"/>
                  <a:pt x="4947570" y="339090"/>
                </a:cubicBezTo>
                <a:cubicBezTo>
                  <a:pt x="4946713" y="339471"/>
                  <a:pt x="4946332" y="340519"/>
                  <a:pt x="4946427" y="342234"/>
                </a:cubicBezTo>
                <a:cubicBezTo>
                  <a:pt x="4946427" y="343758"/>
                  <a:pt x="4946427" y="345091"/>
                  <a:pt x="4946332" y="346425"/>
                </a:cubicBezTo>
                <a:cubicBezTo>
                  <a:pt x="4943475" y="348520"/>
                  <a:pt x="4942141" y="350711"/>
                  <a:pt x="4942141" y="353473"/>
                </a:cubicBezTo>
                <a:cubicBezTo>
                  <a:pt x="4942141" y="355664"/>
                  <a:pt x="4940998" y="358807"/>
                  <a:pt x="4938712" y="361855"/>
                </a:cubicBezTo>
                <a:cubicBezTo>
                  <a:pt x="4938712" y="361855"/>
                  <a:pt x="4938045" y="361855"/>
                  <a:pt x="4937665" y="362046"/>
                </a:cubicBezTo>
                <a:cubicBezTo>
                  <a:pt x="4937379" y="362236"/>
                  <a:pt x="4936998" y="362331"/>
                  <a:pt x="4936236" y="362331"/>
                </a:cubicBezTo>
                <a:cubicBezTo>
                  <a:pt x="4935855" y="362331"/>
                  <a:pt x="4934616" y="361855"/>
                  <a:pt x="4932902" y="360807"/>
                </a:cubicBezTo>
                <a:cubicBezTo>
                  <a:pt x="4931664" y="359664"/>
                  <a:pt x="4930521" y="359283"/>
                  <a:pt x="4929473" y="359283"/>
                </a:cubicBezTo>
                <a:cubicBezTo>
                  <a:pt x="4928616" y="359283"/>
                  <a:pt x="4927854" y="359950"/>
                  <a:pt x="4926615" y="361284"/>
                </a:cubicBezTo>
                <a:cubicBezTo>
                  <a:pt x="4925187" y="362617"/>
                  <a:pt x="4924234" y="363093"/>
                  <a:pt x="4923282" y="363093"/>
                </a:cubicBezTo>
                <a:cubicBezTo>
                  <a:pt x="4922806" y="363093"/>
                  <a:pt x="4922139" y="362808"/>
                  <a:pt x="4921472" y="362236"/>
                </a:cubicBezTo>
                <a:cubicBezTo>
                  <a:pt x="4920996" y="361760"/>
                  <a:pt x="4920138" y="361284"/>
                  <a:pt x="4919281" y="360426"/>
                </a:cubicBezTo>
                <a:cubicBezTo>
                  <a:pt x="4913281" y="355854"/>
                  <a:pt x="4908804" y="347187"/>
                  <a:pt x="4906137" y="334423"/>
                </a:cubicBezTo>
                <a:cubicBezTo>
                  <a:pt x="4903470" y="321660"/>
                  <a:pt x="4902136" y="311658"/>
                  <a:pt x="4902136" y="303848"/>
                </a:cubicBezTo>
                <a:cubicBezTo>
                  <a:pt x="4902136" y="291846"/>
                  <a:pt x="4903565" y="278321"/>
                  <a:pt x="4906518" y="262795"/>
                </a:cubicBezTo>
                <a:cubicBezTo>
                  <a:pt x="4909375" y="246984"/>
                  <a:pt x="4913281" y="234411"/>
                  <a:pt x="4917472" y="224600"/>
                </a:cubicBezTo>
                <a:lnTo>
                  <a:pt x="4917472" y="222790"/>
                </a:lnTo>
                <a:cubicBezTo>
                  <a:pt x="4916423" y="222314"/>
                  <a:pt x="4915566" y="221933"/>
                  <a:pt x="4914233" y="222314"/>
                </a:cubicBezTo>
                <a:cubicBezTo>
                  <a:pt x="4913281" y="222600"/>
                  <a:pt x="4912042" y="222790"/>
                  <a:pt x="4910899" y="222790"/>
                </a:cubicBezTo>
                <a:lnTo>
                  <a:pt x="4860417" y="238316"/>
                </a:lnTo>
                <a:cubicBezTo>
                  <a:pt x="4854702" y="240126"/>
                  <a:pt x="4847367" y="242602"/>
                  <a:pt x="4837938" y="246126"/>
                </a:cubicBezTo>
                <a:cubicBezTo>
                  <a:pt x="4828413" y="249270"/>
                  <a:pt x="4819459" y="252032"/>
                  <a:pt x="4811077" y="253556"/>
                </a:cubicBezTo>
                <a:cubicBezTo>
                  <a:pt x="4808601" y="254223"/>
                  <a:pt x="4805838" y="255175"/>
                  <a:pt x="4803267" y="256128"/>
                </a:cubicBezTo>
                <a:cubicBezTo>
                  <a:pt x="4800885" y="257175"/>
                  <a:pt x="4798599" y="258414"/>
                  <a:pt x="4797266" y="259938"/>
                </a:cubicBezTo>
                <a:cubicBezTo>
                  <a:pt x="4796504" y="260223"/>
                  <a:pt x="4796218" y="260223"/>
                  <a:pt x="4796028" y="259747"/>
                </a:cubicBezTo>
                <a:cubicBezTo>
                  <a:pt x="4795932" y="259271"/>
                  <a:pt x="4795647" y="259080"/>
                  <a:pt x="4795647" y="259080"/>
                </a:cubicBezTo>
                <a:lnTo>
                  <a:pt x="4744021" y="275463"/>
                </a:lnTo>
                <a:cubicBezTo>
                  <a:pt x="4742878" y="275654"/>
                  <a:pt x="4741545" y="276130"/>
                  <a:pt x="4740116" y="276606"/>
                </a:cubicBezTo>
                <a:cubicBezTo>
                  <a:pt x="4738592" y="277083"/>
                  <a:pt x="4737449" y="277368"/>
                  <a:pt x="4736782" y="277368"/>
                </a:cubicBezTo>
                <a:cubicBezTo>
                  <a:pt x="4735639" y="277368"/>
                  <a:pt x="4734401" y="277178"/>
                  <a:pt x="4732591" y="276987"/>
                </a:cubicBezTo>
                <a:cubicBezTo>
                  <a:pt x="4730686" y="276416"/>
                  <a:pt x="4729162" y="276130"/>
                  <a:pt x="4728400" y="276130"/>
                </a:cubicBezTo>
                <a:cubicBezTo>
                  <a:pt x="4727829" y="276130"/>
                  <a:pt x="4727257" y="276321"/>
                  <a:pt x="4726876" y="276987"/>
                </a:cubicBezTo>
                <a:cubicBezTo>
                  <a:pt x="4726400" y="277178"/>
                  <a:pt x="4725733" y="277845"/>
                  <a:pt x="4725162" y="278511"/>
                </a:cubicBezTo>
                <a:cubicBezTo>
                  <a:pt x="4724685" y="277845"/>
                  <a:pt x="4724019" y="277083"/>
                  <a:pt x="4723161" y="275844"/>
                </a:cubicBezTo>
                <a:cubicBezTo>
                  <a:pt x="4722304" y="274606"/>
                  <a:pt x="4721828" y="273939"/>
                  <a:pt x="4721828" y="273177"/>
                </a:cubicBezTo>
                <a:cubicBezTo>
                  <a:pt x="4721828" y="267462"/>
                  <a:pt x="4730210" y="259842"/>
                  <a:pt x="4746974" y="250889"/>
                </a:cubicBezTo>
                <a:cubicBezTo>
                  <a:pt x="4763547" y="241650"/>
                  <a:pt x="4773739" y="236506"/>
                  <a:pt x="4777359" y="234887"/>
                </a:cubicBezTo>
                <a:cubicBezTo>
                  <a:pt x="4807839" y="222314"/>
                  <a:pt x="4829079" y="213646"/>
                  <a:pt x="4841176" y="209455"/>
                </a:cubicBezTo>
                <a:cubicBezTo>
                  <a:pt x="4853273" y="205455"/>
                  <a:pt x="4866989" y="201645"/>
                  <a:pt x="4882134" y="197644"/>
                </a:cubicBezTo>
                <a:cubicBezTo>
                  <a:pt x="4899469" y="193548"/>
                  <a:pt x="4921567" y="188119"/>
                  <a:pt x="4948618" y="181166"/>
                </a:cubicBezTo>
                <a:cubicBezTo>
                  <a:pt x="4975383" y="174498"/>
                  <a:pt x="5000244" y="170879"/>
                  <a:pt x="5023199" y="170879"/>
                </a:cubicBezTo>
                <a:close/>
                <a:moveTo>
                  <a:pt x="1934813" y="162592"/>
                </a:moveTo>
                <a:cubicBezTo>
                  <a:pt x="1933670" y="163830"/>
                  <a:pt x="1927955" y="171545"/>
                  <a:pt x="1917953" y="186309"/>
                </a:cubicBezTo>
                <a:cubicBezTo>
                  <a:pt x="1907762" y="201358"/>
                  <a:pt x="1902047" y="211074"/>
                  <a:pt x="1900618" y="215646"/>
                </a:cubicBezTo>
                <a:cubicBezTo>
                  <a:pt x="1900332" y="217456"/>
                  <a:pt x="1900713" y="218503"/>
                  <a:pt x="1901761" y="218503"/>
                </a:cubicBezTo>
                <a:cubicBezTo>
                  <a:pt x="1903094" y="218884"/>
                  <a:pt x="1904237" y="218884"/>
                  <a:pt x="1905761" y="218884"/>
                </a:cubicBezTo>
                <a:cubicBezTo>
                  <a:pt x="1905761" y="218884"/>
                  <a:pt x="1915001" y="214312"/>
                  <a:pt x="1932812" y="206026"/>
                </a:cubicBezTo>
                <a:cubicBezTo>
                  <a:pt x="1950624" y="197548"/>
                  <a:pt x="1959387" y="190595"/>
                  <a:pt x="1959387" y="184975"/>
                </a:cubicBezTo>
                <a:cubicBezTo>
                  <a:pt x="1959387" y="183737"/>
                  <a:pt x="1956434" y="180689"/>
                  <a:pt x="1949862" y="175546"/>
                </a:cubicBezTo>
                <a:cubicBezTo>
                  <a:pt x="1943480" y="170688"/>
                  <a:pt x="1938623" y="166211"/>
                  <a:pt x="1934813" y="162592"/>
                </a:cubicBezTo>
                <a:close/>
                <a:moveTo>
                  <a:pt x="4313205" y="154495"/>
                </a:moveTo>
                <a:cubicBezTo>
                  <a:pt x="4305871" y="165544"/>
                  <a:pt x="4298156" y="175831"/>
                  <a:pt x="4290440" y="185261"/>
                </a:cubicBezTo>
                <a:cubicBezTo>
                  <a:pt x="4282630" y="194976"/>
                  <a:pt x="4276629" y="207359"/>
                  <a:pt x="4271867" y="222884"/>
                </a:cubicBezTo>
                <a:cubicBezTo>
                  <a:pt x="4273009" y="223075"/>
                  <a:pt x="4273772" y="223646"/>
                  <a:pt x="4274438" y="224313"/>
                </a:cubicBezTo>
                <a:cubicBezTo>
                  <a:pt x="4275105" y="224885"/>
                  <a:pt x="4275772" y="225171"/>
                  <a:pt x="4276724" y="225171"/>
                </a:cubicBezTo>
                <a:cubicBezTo>
                  <a:pt x="4284059" y="225171"/>
                  <a:pt x="4297013" y="216884"/>
                  <a:pt x="4315872" y="200977"/>
                </a:cubicBezTo>
                <a:cubicBezTo>
                  <a:pt x="4334732" y="184880"/>
                  <a:pt x="4344542" y="173640"/>
                  <a:pt x="4345114" y="167068"/>
                </a:cubicBezTo>
                <a:cubicBezTo>
                  <a:pt x="4339875" y="161544"/>
                  <a:pt x="4334065" y="159067"/>
                  <a:pt x="4327112" y="159162"/>
                </a:cubicBezTo>
                <a:cubicBezTo>
                  <a:pt x="4320158" y="159353"/>
                  <a:pt x="4315586" y="157924"/>
                  <a:pt x="4313205" y="154495"/>
                </a:cubicBezTo>
                <a:close/>
                <a:moveTo>
                  <a:pt x="5924073" y="147161"/>
                </a:moveTo>
                <a:cubicBezTo>
                  <a:pt x="5927883" y="147161"/>
                  <a:pt x="5932836" y="148780"/>
                  <a:pt x="5939504" y="151352"/>
                </a:cubicBezTo>
                <a:cubicBezTo>
                  <a:pt x="5945885" y="154114"/>
                  <a:pt x="5950267" y="156115"/>
                  <a:pt x="5953029" y="157162"/>
                </a:cubicBezTo>
                <a:cubicBezTo>
                  <a:pt x="5952362" y="158305"/>
                  <a:pt x="5950934" y="159163"/>
                  <a:pt x="5948933" y="159353"/>
                </a:cubicBezTo>
                <a:cubicBezTo>
                  <a:pt x="5946933" y="159544"/>
                  <a:pt x="5945505" y="159544"/>
                  <a:pt x="5944647" y="159353"/>
                </a:cubicBezTo>
                <a:cubicBezTo>
                  <a:pt x="5944457" y="159544"/>
                  <a:pt x="5944457" y="160306"/>
                  <a:pt x="5944647" y="160877"/>
                </a:cubicBezTo>
                <a:cubicBezTo>
                  <a:pt x="5944838" y="161449"/>
                  <a:pt x="5944838" y="162306"/>
                  <a:pt x="5944647" y="162782"/>
                </a:cubicBezTo>
                <a:cubicBezTo>
                  <a:pt x="5944266" y="163163"/>
                  <a:pt x="5943219" y="163830"/>
                  <a:pt x="5942266" y="164116"/>
                </a:cubicBezTo>
                <a:cubicBezTo>
                  <a:pt x="5941218" y="164687"/>
                  <a:pt x="5940456" y="165259"/>
                  <a:pt x="5939885" y="165925"/>
                </a:cubicBezTo>
                <a:lnTo>
                  <a:pt x="5832348" y="186118"/>
                </a:lnTo>
                <a:cubicBezTo>
                  <a:pt x="5809107" y="190024"/>
                  <a:pt x="5786056" y="194786"/>
                  <a:pt x="5762911" y="200596"/>
                </a:cubicBezTo>
                <a:cubicBezTo>
                  <a:pt x="5739860" y="206121"/>
                  <a:pt x="5716714" y="211169"/>
                  <a:pt x="5693568" y="216408"/>
                </a:cubicBezTo>
                <a:cubicBezTo>
                  <a:pt x="5690425" y="216789"/>
                  <a:pt x="5675947" y="220408"/>
                  <a:pt x="5650230" y="226885"/>
                </a:cubicBezTo>
                <a:cubicBezTo>
                  <a:pt x="5624417" y="233267"/>
                  <a:pt x="5607367" y="236506"/>
                  <a:pt x="5599747" y="236506"/>
                </a:cubicBezTo>
                <a:cubicBezTo>
                  <a:pt x="5599080" y="236506"/>
                  <a:pt x="5596699" y="236220"/>
                  <a:pt x="5592127" y="235744"/>
                </a:cubicBezTo>
                <a:cubicBezTo>
                  <a:pt x="5587841" y="235077"/>
                  <a:pt x="5585269" y="234696"/>
                  <a:pt x="5584793" y="234696"/>
                </a:cubicBezTo>
                <a:cubicBezTo>
                  <a:pt x="5584412" y="234696"/>
                  <a:pt x="5582983" y="235363"/>
                  <a:pt x="5580602" y="236982"/>
                </a:cubicBezTo>
                <a:cubicBezTo>
                  <a:pt x="5578030" y="238506"/>
                  <a:pt x="5576887" y="237363"/>
                  <a:pt x="5576887" y="233648"/>
                </a:cubicBezTo>
                <a:cubicBezTo>
                  <a:pt x="5576887" y="231838"/>
                  <a:pt x="5578697" y="229171"/>
                  <a:pt x="5582507" y="225361"/>
                </a:cubicBezTo>
                <a:cubicBezTo>
                  <a:pt x="5586317" y="221742"/>
                  <a:pt x="5589079" y="219646"/>
                  <a:pt x="5590412" y="218980"/>
                </a:cubicBezTo>
                <a:cubicBezTo>
                  <a:pt x="5595746" y="216408"/>
                  <a:pt x="5600890" y="213836"/>
                  <a:pt x="5606414" y="211455"/>
                </a:cubicBezTo>
                <a:cubicBezTo>
                  <a:pt x="5611939" y="209074"/>
                  <a:pt x="5616987" y="206692"/>
                  <a:pt x="5622607" y="204406"/>
                </a:cubicBezTo>
                <a:cubicBezTo>
                  <a:pt x="5637561" y="198025"/>
                  <a:pt x="5655849" y="191929"/>
                  <a:pt x="5678042" y="186118"/>
                </a:cubicBezTo>
                <a:cubicBezTo>
                  <a:pt x="5700045" y="180499"/>
                  <a:pt x="5719191" y="176022"/>
                  <a:pt x="5735192" y="172783"/>
                </a:cubicBezTo>
                <a:lnTo>
                  <a:pt x="5795010" y="161163"/>
                </a:lnTo>
                <a:cubicBezTo>
                  <a:pt x="5814441" y="156781"/>
                  <a:pt x="5835491" y="153638"/>
                  <a:pt x="5858351" y="151162"/>
                </a:cubicBezTo>
                <a:cubicBezTo>
                  <a:pt x="5881592" y="148685"/>
                  <a:pt x="5903118" y="147161"/>
                  <a:pt x="5924073" y="147161"/>
                </a:cubicBezTo>
                <a:close/>
                <a:moveTo>
                  <a:pt x="3579781" y="144113"/>
                </a:moveTo>
                <a:cubicBezTo>
                  <a:pt x="3584257" y="144113"/>
                  <a:pt x="3588068" y="145351"/>
                  <a:pt x="3590639" y="147923"/>
                </a:cubicBezTo>
                <a:cubicBezTo>
                  <a:pt x="3593116" y="150590"/>
                  <a:pt x="3596259" y="153066"/>
                  <a:pt x="3600355" y="155067"/>
                </a:cubicBezTo>
                <a:cubicBezTo>
                  <a:pt x="3602641" y="156210"/>
                  <a:pt x="3605689" y="158400"/>
                  <a:pt x="3609594" y="161448"/>
                </a:cubicBezTo>
                <a:cubicBezTo>
                  <a:pt x="3613690" y="164877"/>
                  <a:pt x="3614166" y="168592"/>
                  <a:pt x="3610261" y="173450"/>
                </a:cubicBezTo>
                <a:cubicBezTo>
                  <a:pt x="3612166" y="174593"/>
                  <a:pt x="3613213" y="176688"/>
                  <a:pt x="3614071" y="180022"/>
                </a:cubicBezTo>
                <a:cubicBezTo>
                  <a:pt x="3614452" y="183546"/>
                  <a:pt x="3614737" y="185928"/>
                  <a:pt x="3614737" y="188023"/>
                </a:cubicBezTo>
                <a:cubicBezTo>
                  <a:pt x="3614737" y="188690"/>
                  <a:pt x="3614452" y="189738"/>
                  <a:pt x="3614261" y="191166"/>
                </a:cubicBezTo>
                <a:cubicBezTo>
                  <a:pt x="3613404" y="192500"/>
                  <a:pt x="3613118" y="193548"/>
                  <a:pt x="3613118" y="194310"/>
                </a:cubicBezTo>
                <a:cubicBezTo>
                  <a:pt x="3613404" y="195548"/>
                  <a:pt x="3613118" y="196881"/>
                  <a:pt x="3612261" y="199263"/>
                </a:cubicBezTo>
                <a:cubicBezTo>
                  <a:pt x="3611309" y="201549"/>
                  <a:pt x="3610927" y="202882"/>
                  <a:pt x="3610927" y="203644"/>
                </a:cubicBezTo>
                <a:cubicBezTo>
                  <a:pt x="3610927" y="206692"/>
                  <a:pt x="3610737" y="210978"/>
                  <a:pt x="3610356" y="215836"/>
                </a:cubicBezTo>
                <a:cubicBezTo>
                  <a:pt x="3610070" y="220980"/>
                  <a:pt x="3609880" y="225266"/>
                  <a:pt x="3609880" y="228028"/>
                </a:cubicBezTo>
                <a:cubicBezTo>
                  <a:pt x="3609308" y="228981"/>
                  <a:pt x="3608356" y="230219"/>
                  <a:pt x="3607308" y="231648"/>
                </a:cubicBezTo>
                <a:cubicBezTo>
                  <a:pt x="3606641" y="232981"/>
                  <a:pt x="3605308" y="234505"/>
                  <a:pt x="3603879" y="236029"/>
                </a:cubicBezTo>
                <a:cubicBezTo>
                  <a:pt x="3603593" y="235362"/>
                  <a:pt x="3602926" y="234600"/>
                  <a:pt x="3601498" y="233743"/>
                </a:cubicBezTo>
                <a:cubicBezTo>
                  <a:pt x="3600355" y="232886"/>
                  <a:pt x="3599497" y="232219"/>
                  <a:pt x="3598640" y="232219"/>
                </a:cubicBezTo>
                <a:cubicBezTo>
                  <a:pt x="3597973" y="232219"/>
                  <a:pt x="3597116" y="232886"/>
                  <a:pt x="3595211" y="233743"/>
                </a:cubicBezTo>
                <a:cubicBezTo>
                  <a:pt x="3593401" y="234600"/>
                  <a:pt x="3592163" y="234981"/>
                  <a:pt x="3591115" y="234981"/>
                </a:cubicBezTo>
                <a:cubicBezTo>
                  <a:pt x="3581019" y="234981"/>
                  <a:pt x="3573209" y="225837"/>
                  <a:pt x="3568065" y="206787"/>
                </a:cubicBezTo>
                <a:cubicBezTo>
                  <a:pt x="3562921" y="188214"/>
                  <a:pt x="3560254" y="175545"/>
                  <a:pt x="3560254" y="169068"/>
                </a:cubicBezTo>
                <a:cubicBezTo>
                  <a:pt x="3560254" y="168306"/>
                  <a:pt x="3560635" y="165354"/>
                  <a:pt x="3561397" y="160305"/>
                </a:cubicBezTo>
                <a:cubicBezTo>
                  <a:pt x="3562064" y="155448"/>
                  <a:pt x="3562255" y="151257"/>
                  <a:pt x="3562636" y="147351"/>
                </a:cubicBezTo>
                <a:cubicBezTo>
                  <a:pt x="3563398" y="147066"/>
                  <a:pt x="3564731" y="146399"/>
                  <a:pt x="3566160" y="145542"/>
                </a:cubicBezTo>
                <a:cubicBezTo>
                  <a:pt x="3567398" y="144970"/>
                  <a:pt x="3569018" y="144684"/>
                  <a:pt x="3569970" y="144684"/>
                </a:cubicBezTo>
                <a:cubicBezTo>
                  <a:pt x="3571589" y="144684"/>
                  <a:pt x="3573209" y="144589"/>
                  <a:pt x="3575304" y="144303"/>
                </a:cubicBezTo>
                <a:cubicBezTo>
                  <a:pt x="3577304" y="144113"/>
                  <a:pt x="3579114" y="144113"/>
                  <a:pt x="3579781" y="144113"/>
                </a:cubicBezTo>
                <a:close/>
                <a:moveTo>
                  <a:pt x="4566761" y="111442"/>
                </a:moveTo>
                <a:cubicBezTo>
                  <a:pt x="4567999" y="111442"/>
                  <a:pt x="4570571" y="112014"/>
                  <a:pt x="4574095" y="112871"/>
                </a:cubicBezTo>
                <a:cubicBezTo>
                  <a:pt x="4577524" y="114014"/>
                  <a:pt x="4580858" y="114585"/>
                  <a:pt x="4583810" y="115347"/>
                </a:cubicBezTo>
                <a:cubicBezTo>
                  <a:pt x="4583525" y="117443"/>
                  <a:pt x="4581524" y="119157"/>
                  <a:pt x="4578096" y="120396"/>
                </a:cubicBezTo>
                <a:cubicBezTo>
                  <a:pt x="4574381" y="121729"/>
                  <a:pt x="4571714" y="122586"/>
                  <a:pt x="4569713" y="123158"/>
                </a:cubicBezTo>
                <a:cubicBezTo>
                  <a:pt x="4560379" y="126777"/>
                  <a:pt x="4551616" y="129159"/>
                  <a:pt x="4543710" y="130587"/>
                </a:cubicBezTo>
                <a:cubicBezTo>
                  <a:pt x="4535900" y="131826"/>
                  <a:pt x="4528947" y="133254"/>
                  <a:pt x="4523517" y="134683"/>
                </a:cubicBezTo>
                <a:cubicBezTo>
                  <a:pt x="4520183" y="135731"/>
                  <a:pt x="4515707" y="137350"/>
                  <a:pt x="4509611" y="140017"/>
                </a:cubicBezTo>
                <a:cubicBezTo>
                  <a:pt x="4503800" y="142589"/>
                  <a:pt x="4500372" y="143827"/>
                  <a:pt x="4499705" y="143827"/>
                </a:cubicBezTo>
                <a:lnTo>
                  <a:pt x="4494847" y="143827"/>
                </a:lnTo>
                <a:cubicBezTo>
                  <a:pt x="4498752" y="135826"/>
                  <a:pt x="4508849" y="128587"/>
                  <a:pt x="4525327" y="121634"/>
                </a:cubicBezTo>
                <a:cubicBezTo>
                  <a:pt x="4541805" y="114966"/>
                  <a:pt x="4555426" y="111442"/>
                  <a:pt x="4566761" y="111442"/>
                </a:cubicBezTo>
                <a:close/>
                <a:moveTo>
                  <a:pt x="4893182" y="108300"/>
                </a:moveTo>
                <a:cubicBezTo>
                  <a:pt x="4895945" y="108681"/>
                  <a:pt x="4897659" y="108966"/>
                  <a:pt x="4898707" y="108966"/>
                </a:cubicBezTo>
                <a:cubicBezTo>
                  <a:pt x="4899469" y="108966"/>
                  <a:pt x="4902422" y="108966"/>
                  <a:pt x="4907756" y="109157"/>
                </a:cubicBezTo>
                <a:cubicBezTo>
                  <a:pt x="4912899" y="109347"/>
                  <a:pt x="4917472" y="109728"/>
                  <a:pt x="4921377" y="110014"/>
                </a:cubicBezTo>
                <a:cubicBezTo>
                  <a:pt x="4922901" y="110395"/>
                  <a:pt x="4924139" y="111062"/>
                  <a:pt x="4925187" y="111729"/>
                </a:cubicBezTo>
                <a:cubicBezTo>
                  <a:pt x="4926520" y="112205"/>
                  <a:pt x="4926997" y="112681"/>
                  <a:pt x="4926997" y="112681"/>
                </a:cubicBezTo>
                <a:cubicBezTo>
                  <a:pt x="4928140" y="112681"/>
                  <a:pt x="4928235" y="112491"/>
                  <a:pt x="4928140" y="112395"/>
                </a:cubicBezTo>
                <a:cubicBezTo>
                  <a:pt x="4927854" y="112205"/>
                  <a:pt x="4928140" y="112205"/>
                  <a:pt x="4928996" y="112205"/>
                </a:cubicBezTo>
                <a:cubicBezTo>
                  <a:pt x="4929759" y="112205"/>
                  <a:pt x="4932807" y="113253"/>
                  <a:pt x="4938331" y="115348"/>
                </a:cubicBezTo>
                <a:cubicBezTo>
                  <a:pt x="4943855" y="117444"/>
                  <a:pt x="4948428" y="119158"/>
                  <a:pt x="4952237" y="120206"/>
                </a:cubicBezTo>
                <a:cubicBezTo>
                  <a:pt x="4952524" y="120873"/>
                  <a:pt x="4953095" y="121349"/>
                  <a:pt x="4953380" y="121539"/>
                </a:cubicBezTo>
                <a:cubicBezTo>
                  <a:pt x="4953571" y="121730"/>
                  <a:pt x="4953762" y="122492"/>
                  <a:pt x="4953762" y="123825"/>
                </a:cubicBezTo>
                <a:cubicBezTo>
                  <a:pt x="4953762" y="127445"/>
                  <a:pt x="4950142" y="130017"/>
                  <a:pt x="4942427" y="130969"/>
                </a:cubicBezTo>
                <a:cubicBezTo>
                  <a:pt x="4934902" y="131826"/>
                  <a:pt x="4930425" y="132493"/>
                  <a:pt x="4929378" y="132493"/>
                </a:cubicBezTo>
                <a:cubicBezTo>
                  <a:pt x="4928520" y="132493"/>
                  <a:pt x="4926711" y="132493"/>
                  <a:pt x="4923186" y="132017"/>
                </a:cubicBezTo>
                <a:cubicBezTo>
                  <a:pt x="4919757" y="131826"/>
                  <a:pt x="4917472" y="131541"/>
                  <a:pt x="4916423" y="131541"/>
                </a:cubicBezTo>
                <a:cubicBezTo>
                  <a:pt x="4915376" y="131541"/>
                  <a:pt x="4913757" y="131541"/>
                  <a:pt x="4911471" y="131731"/>
                </a:cubicBezTo>
                <a:cubicBezTo>
                  <a:pt x="4909280" y="131826"/>
                  <a:pt x="4907375" y="131922"/>
                  <a:pt x="4906041" y="131922"/>
                </a:cubicBezTo>
                <a:cubicBezTo>
                  <a:pt x="4905470" y="131922"/>
                  <a:pt x="4901755" y="131445"/>
                  <a:pt x="4894992" y="130779"/>
                </a:cubicBezTo>
                <a:cubicBezTo>
                  <a:pt x="4888230" y="129921"/>
                  <a:pt x="4882324" y="128588"/>
                  <a:pt x="4877086" y="127635"/>
                </a:cubicBezTo>
                <a:cubicBezTo>
                  <a:pt x="4875847" y="126969"/>
                  <a:pt x="4874323" y="126206"/>
                  <a:pt x="4872704" y="125445"/>
                </a:cubicBezTo>
                <a:cubicBezTo>
                  <a:pt x="4871180" y="124492"/>
                  <a:pt x="4869942" y="123921"/>
                  <a:pt x="4868608" y="123921"/>
                </a:cubicBezTo>
                <a:cubicBezTo>
                  <a:pt x="4867751" y="123921"/>
                  <a:pt x="4866608" y="124111"/>
                  <a:pt x="4865655" y="124587"/>
                </a:cubicBezTo>
                <a:cubicBezTo>
                  <a:pt x="4864512" y="124873"/>
                  <a:pt x="4862988" y="125254"/>
                  <a:pt x="4861369" y="125540"/>
                </a:cubicBezTo>
                <a:cubicBezTo>
                  <a:pt x="4861369" y="125254"/>
                  <a:pt x="4861083" y="124873"/>
                  <a:pt x="4860702" y="124397"/>
                </a:cubicBezTo>
                <a:cubicBezTo>
                  <a:pt x="4860131" y="123921"/>
                  <a:pt x="4860036" y="123349"/>
                  <a:pt x="4860036" y="122397"/>
                </a:cubicBezTo>
                <a:cubicBezTo>
                  <a:pt x="4860036" y="120111"/>
                  <a:pt x="4863750" y="117444"/>
                  <a:pt x="4871275" y="114396"/>
                </a:cubicBezTo>
                <a:cubicBezTo>
                  <a:pt x="4879086" y="111729"/>
                  <a:pt x="4884420" y="109728"/>
                  <a:pt x="4887182" y="108966"/>
                </a:cubicBezTo>
                <a:cubicBezTo>
                  <a:pt x="4888611" y="108109"/>
                  <a:pt x="4890611" y="108014"/>
                  <a:pt x="4893182" y="108300"/>
                </a:cubicBezTo>
                <a:close/>
                <a:moveTo>
                  <a:pt x="1029843" y="106871"/>
                </a:moveTo>
                <a:cubicBezTo>
                  <a:pt x="1024889" y="106871"/>
                  <a:pt x="1020127" y="114872"/>
                  <a:pt x="1015364" y="130874"/>
                </a:cubicBezTo>
                <a:cubicBezTo>
                  <a:pt x="1010697" y="147352"/>
                  <a:pt x="1007458" y="159353"/>
                  <a:pt x="1006125" y="167831"/>
                </a:cubicBezTo>
                <a:cubicBezTo>
                  <a:pt x="1005839" y="168497"/>
                  <a:pt x="1006125" y="170879"/>
                  <a:pt x="1006507" y="175641"/>
                </a:cubicBezTo>
                <a:cubicBezTo>
                  <a:pt x="1006982" y="180308"/>
                  <a:pt x="1009173" y="184309"/>
                  <a:pt x="1012983" y="187262"/>
                </a:cubicBezTo>
                <a:cubicBezTo>
                  <a:pt x="1019175" y="183928"/>
                  <a:pt x="1027556" y="175546"/>
                  <a:pt x="1037748" y="161830"/>
                </a:cubicBezTo>
                <a:cubicBezTo>
                  <a:pt x="1048322" y="148209"/>
                  <a:pt x="1053559" y="137827"/>
                  <a:pt x="1053559" y="130016"/>
                </a:cubicBezTo>
                <a:cubicBezTo>
                  <a:pt x="1053559" y="128587"/>
                  <a:pt x="1050227" y="124301"/>
                  <a:pt x="1043368" y="117348"/>
                </a:cubicBezTo>
                <a:cubicBezTo>
                  <a:pt x="1036700" y="110300"/>
                  <a:pt x="1032224" y="106871"/>
                  <a:pt x="1029843" y="106871"/>
                </a:cubicBezTo>
                <a:close/>
                <a:moveTo>
                  <a:pt x="2562606" y="103823"/>
                </a:moveTo>
                <a:lnTo>
                  <a:pt x="2563939" y="103823"/>
                </a:lnTo>
                <a:lnTo>
                  <a:pt x="2563082" y="106585"/>
                </a:lnTo>
                <a:lnTo>
                  <a:pt x="2561653" y="105918"/>
                </a:lnTo>
                <a:close/>
                <a:moveTo>
                  <a:pt x="5315712" y="98488"/>
                </a:moveTo>
                <a:cubicBezTo>
                  <a:pt x="5308092" y="98488"/>
                  <a:pt x="5300567" y="107061"/>
                  <a:pt x="5293138" y="123920"/>
                </a:cubicBezTo>
                <a:cubicBezTo>
                  <a:pt x="5285708" y="141160"/>
                  <a:pt x="5281612" y="156019"/>
                  <a:pt x="5281326" y="167830"/>
                </a:cubicBezTo>
                <a:cubicBezTo>
                  <a:pt x="5281326" y="170878"/>
                  <a:pt x="5281993" y="174498"/>
                  <a:pt x="5283231" y="178022"/>
                </a:cubicBezTo>
                <a:cubicBezTo>
                  <a:pt x="5284470" y="181832"/>
                  <a:pt x="5285994" y="184880"/>
                  <a:pt x="5287994" y="187166"/>
                </a:cubicBezTo>
                <a:cubicBezTo>
                  <a:pt x="5294948" y="184594"/>
                  <a:pt x="5304853" y="174688"/>
                  <a:pt x="5317140" y="157639"/>
                </a:cubicBezTo>
                <a:cubicBezTo>
                  <a:pt x="5329618" y="140684"/>
                  <a:pt x="5335905" y="126778"/>
                  <a:pt x="5335905" y="116110"/>
                </a:cubicBezTo>
                <a:cubicBezTo>
                  <a:pt x="5335905" y="113824"/>
                  <a:pt x="5333238" y="110014"/>
                  <a:pt x="5328571" y="105251"/>
                </a:cubicBezTo>
                <a:cubicBezTo>
                  <a:pt x="5323808" y="100584"/>
                  <a:pt x="5319332" y="98488"/>
                  <a:pt x="5315712" y="98488"/>
                </a:cubicBezTo>
                <a:close/>
                <a:moveTo>
                  <a:pt x="4007643" y="98488"/>
                </a:moveTo>
                <a:cubicBezTo>
                  <a:pt x="4008977" y="98488"/>
                  <a:pt x="4010215" y="98679"/>
                  <a:pt x="4011739" y="99250"/>
                </a:cubicBezTo>
                <a:cubicBezTo>
                  <a:pt x="4013549" y="99536"/>
                  <a:pt x="4014883" y="99822"/>
                  <a:pt x="4016025" y="99822"/>
                </a:cubicBezTo>
                <a:cubicBezTo>
                  <a:pt x="4017168" y="101822"/>
                  <a:pt x="4019359" y="103632"/>
                  <a:pt x="4022502" y="105156"/>
                </a:cubicBezTo>
                <a:cubicBezTo>
                  <a:pt x="4025932" y="106870"/>
                  <a:pt x="4028503" y="108299"/>
                  <a:pt x="4030503" y="109823"/>
                </a:cubicBezTo>
                <a:cubicBezTo>
                  <a:pt x="4031742" y="110490"/>
                  <a:pt x="4032599" y="111918"/>
                  <a:pt x="4033361" y="113919"/>
                </a:cubicBezTo>
                <a:cubicBezTo>
                  <a:pt x="4033551" y="116014"/>
                  <a:pt x="4034028" y="117538"/>
                  <a:pt x="4034028" y="118586"/>
                </a:cubicBezTo>
                <a:cubicBezTo>
                  <a:pt x="4034028" y="119919"/>
                  <a:pt x="4032123" y="124206"/>
                  <a:pt x="4028313" y="131921"/>
                </a:cubicBezTo>
                <a:cubicBezTo>
                  <a:pt x="4024408" y="139827"/>
                  <a:pt x="4022121" y="144589"/>
                  <a:pt x="4021359" y="146304"/>
                </a:cubicBezTo>
                <a:cubicBezTo>
                  <a:pt x="4018788" y="153352"/>
                  <a:pt x="4016502" y="160686"/>
                  <a:pt x="4014501" y="168021"/>
                </a:cubicBezTo>
                <a:cubicBezTo>
                  <a:pt x="4012501" y="175450"/>
                  <a:pt x="4010215" y="182689"/>
                  <a:pt x="4007643" y="189642"/>
                </a:cubicBezTo>
                <a:cubicBezTo>
                  <a:pt x="4028884" y="187356"/>
                  <a:pt x="4043934" y="185356"/>
                  <a:pt x="4052125" y="183832"/>
                </a:cubicBezTo>
                <a:cubicBezTo>
                  <a:pt x="4060221" y="182499"/>
                  <a:pt x="4071461" y="181070"/>
                  <a:pt x="4085844" y="180213"/>
                </a:cubicBezTo>
                <a:cubicBezTo>
                  <a:pt x="4096131" y="179641"/>
                  <a:pt x="4105179" y="179641"/>
                  <a:pt x="4113180" y="180117"/>
                </a:cubicBezTo>
                <a:cubicBezTo>
                  <a:pt x="4120991" y="180308"/>
                  <a:pt x="4125468" y="180498"/>
                  <a:pt x="4126325" y="180498"/>
                </a:cubicBezTo>
                <a:cubicBezTo>
                  <a:pt x="4130516" y="180498"/>
                  <a:pt x="4141565" y="181641"/>
                  <a:pt x="4159282" y="183165"/>
                </a:cubicBezTo>
                <a:cubicBezTo>
                  <a:pt x="4177474" y="184975"/>
                  <a:pt x="4185951" y="188785"/>
                  <a:pt x="4184618" y="194595"/>
                </a:cubicBezTo>
                <a:cubicBezTo>
                  <a:pt x="4186618" y="194881"/>
                  <a:pt x="4189666" y="195357"/>
                  <a:pt x="4193381" y="196215"/>
                </a:cubicBezTo>
                <a:cubicBezTo>
                  <a:pt x="4196905" y="196881"/>
                  <a:pt x="4199477" y="198977"/>
                  <a:pt x="4201001" y="202025"/>
                </a:cubicBezTo>
                <a:cubicBezTo>
                  <a:pt x="4196334" y="202025"/>
                  <a:pt x="4190619" y="202692"/>
                  <a:pt x="4184046" y="203835"/>
                </a:cubicBezTo>
                <a:cubicBezTo>
                  <a:pt x="4177569" y="205073"/>
                  <a:pt x="4173950" y="205644"/>
                  <a:pt x="4172235" y="205644"/>
                </a:cubicBezTo>
                <a:lnTo>
                  <a:pt x="4144137" y="205644"/>
                </a:lnTo>
                <a:cubicBezTo>
                  <a:pt x="4126039" y="205644"/>
                  <a:pt x="4111847" y="207168"/>
                  <a:pt x="4101750" y="210597"/>
                </a:cubicBezTo>
                <a:cubicBezTo>
                  <a:pt x="4091940" y="213741"/>
                  <a:pt x="4080129" y="215455"/>
                  <a:pt x="4067460" y="215455"/>
                </a:cubicBezTo>
                <a:cubicBezTo>
                  <a:pt x="4066222" y="215455"/>
                  <a:pt x="4065460" y="215455"/>
                  <a:pt x="4065460" y="215646"/>
                </a:cubicBezTo>
                <a:cubicBezTo>
                  <a:pt x="4065175" y="216027"/>
                  <a:pt x="4064317" y="216122"/>
                  <a:pt x="4062793" y="216122"/>
                </a:cubicBezTo>
                <a:lnTo>
                  <a:pt x="3977925" y="227552"/>
                </a:lnTo>
                <a:lnTo>
                  <a:pt x="3870483" y="244697"/>
                </a:lnTo>
                <a:cubicBezTo>
                  <a:pt x="3869721" y="244125"/>
                  <a:pt x="3869341" y="244030"/>
                  <a:pt x="3869341" y="244030"/>
                </a:cubicBezTo>
                <a:cubicBezTo>
                  <a:pt x="3869626" y="244030"/>
                  <a:pt x="3869055" y="244030"/>
                  <a:pt x="3867531" y="244030"/>
                </a:cubicBezTo>
                <a:cubicBezTo>
                  <a:pt x="3866483" y="244030"/>
                  <a:pt x="3862863" y="244411"/>
                  <a:pt x="3856101" y="245268"/>
                </a:cubicBezTo>
                <a:cubicBezTo>
                  <a:pt x="3849433" y="246126"/>
                  <a:pt x="3843623" y="247459"/>
                  <a:pt x="3838956" y="248697"/>
                </a:cubicBezTo>
                <a:cubicBezTo>
                  <a:pt x="3837622" y="248888"/>
                  <a:pt x="3836670" y="249840"/>
                  <a:pt x="3835622" y="250983"/>
                </a:cubicBezTo>
                <a:cubicBezTo>
                  <a:pt x="3834574" y="252221"/>
                  <a:pt x="3833145" y="252698"/>
                  <a:pt x="3830955" y="252698"/>
                </a:cubicBezTo>
                <a:cubicBezTo>
                  <a:pt x="3830002" y="252698"/>
                  <a:pt x="3828954" y="252412"/>
                  <a:pt x="3828097" y="251555"/>
                </a:cubicBezTo>
                <a:cubicBezTo>
                  <a:pt x="3826954" y="250793"/>
                  <a:pt x="3826192" y="250126"/>
                  <a:pt x="3824954" y="248697"/>
                </a:cubicBezTo>
                <a:cubicBezTo>
                  <a:pt x="3825525" y="247364"/>
                  <a:pt x="3826192" y="244697"/>
                  <a:pt x="3826573" y="241363"/>
                </a:cubicBezTo>
                <a:cubicBezTo>
                  <a:pt x="3827240" y="237744"/>
                  <a:pt x="3829145" y="235458"/>
                  <a:pt x="3832574" y="234219"/>
                </a:cubicBezTo>
                <a:cubicBezTo>
                  <a:pt x="3856863" y="223932"/>
                  <a:pt x="3878580" y="216503"/>
                  <a:pt x="3896868" y="212312"/>
                </a:cubicBezTo>
                <a:cubicBezTo>
                  <a:pt x="3914965" y="207930"/>
                  <a:pt x="3934587" y="203739"/>
                  <a:pt x="3955732" y="199548"/>
                </a:cubicBezTo>
                <a:cubicBezTo>
                  <a:pt x="3959733" y="198596"/>
                  <a:pt x="3961066" y="197548"/>
                  <a:pt x="3960209" y="196310"/>
                </a:cubicBezTo>
                <a:cubicBezTo>
                  <a:pt x="3959447" y="194976"/>
                  <a:pt x="3958971" y="193548"/>
                  <a:pt x="3958971" y="192500"/>
                </a:cubicBezTo>
                <a:lnTo>
                  <a:pt x="3958971" y="165258"/>
                </a:lnTo>
                <a:cubicBezTo>
                  <a:pt x="3958971" y="163830"/>
                  <a:pt x="3959733" y="156876"/>
                  <a:pt x="3961066" y="144970"/>
                </a:cubicBezTo>
                <a:cubicBezTo>
                  <a:pt x="3962685" y="132588"/>
                  <a:pt x="3965067" y="122015"/>
                  <a:pt x="3968210" y="112966"/>
                </a:cubicBezTo>
                <a:cubicBezTo>
                  <a:pt x="3969829" y="108489"/>
                  <a:pt x="3973163" y="106203"/>
                  <a:pt x="3979068" y="105632"/>
                </a:cubicBezTo>
                <a:cubicBezTo>
                  <a:pt x="3984593" y="105156"/>
                  <a:pt x="3989070" y="104298"/>
                  <a:pt x="3992499" y="102393"/>
                </a:cubicBezTo>
                <a:cubicBezTo>
                  <a:pt x="3993261" y="101727"/>
                  <a:pt x="3995642" y="100869"/>
                  <a:pt x="3999452" y="100107"/>
                </a:cubicBezTo>
                <a:cubicBezTo>
                  <a:pt x="4003071" y="98964"/>
                  <a:pt x="4005929" y="98488"/>
                  <a:pt x="4007643" y="98488"/>
                </a:cubicBezTo>
                <a:close/>
                <a:moveTo>
                  <a:pt x="841628" y="92773"/>
                </a:moveTo>
                <a:cubicBezTo>
                  <a:pt x="843819" y="92773"/>
                  <a:pt x="846486" y="93059"/>
                  <a:pt x="849343" y="93631"/>
                </a:cubicBezTo>
                <a:cubicBezTo>
                  <a:pt x="852011" y="94297"/>
                  <a:pt x="853534" y="95154"/>
                  <a:pt x="853915" y="95726"/>
                </a:cubicBezTo>
                <a:cubicBezTo>
                  <a:pt x="854677" y="97250"/>
                  <a:pt x="855344" y="99250"/>
                  <a:pt x="855726" y="101346"/>
                </a:cubicBezTo>
                <a:cubicBezTo>
                  <a:pt x="855917" y="103727"/>
                  <a:pt x="856011" y="105060"/>
                  <a:pt x="856011" y="105060"/>
                </a:cubicBezTo>
                <a:cubicBezTo>
                  <a:pt x="856011" y="105060"/>
                  <a:pt x="855917" y="105537"/>
                  <a:pt x="855917" y="107156"/>
                </a:cubicBezTo>
                <a:cubicBezTo>
                  <a:pt x="855917" y="108966"/>
                  <a:pt x="854773" y="118491"/>
                  <a:pt x="852677" y="135921"/>
                </a:cubicBezTo>
                <a:cubicBezTo>
                  <a:pt x="850486" y="153733"/>
                  <a:pt x="849248" y="166211"/>
                  <a:pt x="848487" y="173736"/>
                </a:cubicBezTo>
                <a:cubicBezTo>
                  <a:pt x="848201" y="175831"/>
                  <a:pt x="847819" y="178593"/>
                  <a:pt x="847248" y="182118"/>
                </a:cubicBezTo>
                <a:cubicBezTo>
                  <a:pt x="846773" y="185166"/>
                  <a:pt x="846105" y="188785"/>
                  <a:pt x="845439" y="191548"/>
                </a:cubicBezTo>
                <a:cubicBezTo>
                  <a:pt x="845248" y="194405"/>
                  <a:pt x="845248" y="198691"/>
                  <a:pt x="845248" y="204311"/>
                </a:cubicBezTo>
                <a:cubicBezTo>
                  <a:pt x="845343" y="210312"/>
                  <a:pt x="844487" y="214979"/>
                  <a:pt x="842295" y="219170"/>
                </a:cubicBezTo>
                <a:cubicBezTo>
                  <a:pt x="839056" y="226695"/>
                  <a:pt x="838009" y="236029"/>
                  <a:pt x="838866" y="246888"/>
                </a:cubicBezTo>
                <a:cubicBezTo>
                  <a:pt x="839818" y="257746"/>
                  <a:pt x="836008" y="263842"/>
                  <a:pt x="827912" y="265652"/>
                </a:cubicBezTo>
                <a:cubicBezTo>
                  <a:pt x="826674" y="265842"/>
                  <a:pt x="825816" y="266604"/>
                  <a:pt x="825436" y="267271"/>
                </a:cubicBezTo>
                <a:cubicBezTo>
                  <a:pt x="824769" y="267652"/>
                  <a:pt x="823817" y="267748"/>
                  <a:pt x="823054" y="267748"/>
                </a:cubicBezTo>
                <a:cubicBezTo>
                  <a:pt x="806671" y="267748"/>
                  <a:pt x="797432" y="256222"/>
                  <a:pt x="795337" y="232791"/>
                </a:cubicBezTo>
                <a:cubicBezTo>
                  <a:pt x="793336" y="209359"/>
                  <a:pt x="792384" y="193262"/>
                  <a:pt x="792384" y="184023"/>
                </a:cubicBezTo>
                <a:cubicBezTo>
                  <a:pt x="792384" y="182880"/>
                  <a:pt x="792384" y="181927"/>
                  <a:pt x="792384" y="180784"/>
                </a:cubicBezTo>
                <a:cubicBezTo>
                  <a:pt x="792384" y="180308"/>
                  <a:pt x="791622" y="179832"/>
                  <a:pt x="790193" y="179832"/>
                </a:cubicBezTo>
                <a:cubicBezTo>
                  <a:pt x="763999" y="194215"/>
                  <a:pt x="749045" y="201168"/>
                  <a:pt x="744854" y="201168"/>
                </a:cubicBezTo>
                <a:cubicBezTo>
                  <a:pt x="743997" y="201168"/>
                  <a:pt x="740854" y="200596"/>
                  <a:pt x="735234" y="198977"/>
                </a:cubicBezTo>
                <a:cubicBezTo>
                  <a:pt x="729709" y="197548"/>
                  <a:pt x="726471" y="196786"/>
                  <a:pt x="725233" y="196786"/>
                </a:cubicBezTo>
                <a:cubicBezTo>
                  <a:pt x="724089" y="196786"/>
                  <a:pt x="723232" y="196977"/>
                  <a:pt x="723232" y="196977"/>
                </a:cubicBezTo>
                <a:cubicBezTo>
                  <a:pt x="723042" y="197548"/>
                  <a:pt x="722566" y="197643"/>
                  <a:pt x="722089" y="197643"/>
                </a:cubicBezTo>
                <a:cubicBezTo>
                  <a:pt x="722089" y="196786"/>
                  <a:pt x="721899" y="195548"/>
                  <a:pt x="721899" y="194215"/>
                </a:cubicBezTo>
                <a:cubicBezTo>
                  <a:pt x="721708" y="192690"/>
                  <a:pt x="721708" y="191071"/>
                  <a:pt x="721708" y="189547"/>
                </a:cubicBezTo>
                <a:cubicBezTo>
                  <a:pt x="732948" y="180784"/>
                  <a:pt x="744568" y="173450"/>
                  <a:pt x="757428" y="167164"/>
                </a:cubicBezTo>
                <a:cubicBezTo>
                  <a:pt x="770095" y="160972"/>
                  <a:pt x="782668" y="155733"/>
                  <a:pt x="795051" y="152114"/>
                </a:cubicBezTo>
                <a:cubicBezTo>
                  <a:pt x="796289" y="144303"/>
                  <a:pt x="797527" y="136112"/>
                  <a:pt x="798957" y="127158"/>
                </a:cubicBezTo>
                <a:cubicBezTo>
                  <a:pt x="800480" y="118395"/>
                  <a:pt x="801528" y="109823"/>
                  <a:pt x="802385" y="101441"/>
                </a:cubicBezTo>
                <a:cubicBezTo>
                  <a:pt x="806100" y="100774"/>
                  <a:pt x="809529" y="100488"/>
                  <a:pt x="813243" y="100393"/>
                </a:cubicBezTo>
                <a:cubicBezTo>
                  <a:pt x="816958" y="100393"/>
                  <a:pt x="820483" y="99822"/>
                  <a:pt x="823817" y="98679"/>
                </a:cubicBezTo>
                <a:cubicBezTo>
                  <a:pt x="826864" y="98202"/>
                  <a:pt x="830293" y="97155"/>
                  <a:pt x="834103" y="95345"/>
                </a:cubicBezTo>
                <a:cubicBezTo>
                  <a:pt x="837913" y="93535"/>
                  <a:pt x="840580" y="92773"/>
                  <a:pt x="841628" y="92773"/>
                </a:cubicBezTo>
                <a:close/>
                <a:moveTo>
                  <a:pt x="2301049" y="89821"/>
                </a:moveTo>
                <a:cubicBezTo>
                  <a:pt x="2306288" y="89631"/>
                  <a:pt x="2313622" y="90202"/>
                  <a:pt x="2322861" y="90964"/>
                </a:cubicBezTo>
                <a:cubicBezTo>
                  <a:pt x="2328576" y="91440"/>
                  <a:pt x="2334101" y="92012"/>
                  <a:pt x="2339435" y="92679"/>
                </a:cubicBezTo>
                <a:cubicBezTo>
                  <a:pt x="2344959" y="93441"/>
                  <a:pt x="2348769" y="94393"/>
                  <a:pt x="2351532" y="96012"/>
                </a:cubicBezTo>
                <a:lnTo>
                  <a:pt x="2351532" y="102394"/>
                </a:lnTo>
                <a:cubicBezTo>
                  <a:pt x="2348198" y="104394"/>
                  <a:pt x="2346007" y="108681"/>
                  <a:pt x="2345626" y="115253"/>
                </a:cubicBezTo>
                <a:cubicBezTo>
                  <a:pt x="2345054" y="121730"/>
                  <a:pt x="2343816" y="125730"/>
                  <a:pt x="2341816" y="127254"/>
                </a:cubicBezTo>
                <a:lnTo>
                  <a:pt x="2342292" y="132779"/>
                </a:lnTo>
                <a:cubicBezTo>
                  <a:pt x="2342769" y="132398"/>
                  <a:pt x="2348198" y="129064"/>
                  <a:pt x="2358294" y="123063"/>
                </a:cubicBezTo>
                <a:cubicBezTo>
                  <a:pt x="2368295" y="116967"/>
                  <a:pt x="2375725" y="113919"/>
                  <a:pt x="2380107" y="113919"/>
                </a:cubicBezTo>
                <a:cubicBezTo>
                  <a:pt x="2380583" y="113919"/>
                  <a:pt x="2381440" y="114110"/>
                  <a:pt x="2382107" y="114681"/>
                </a:cubicBezTo>
                <a:cubicBezTo>
                  <a:pt x="2383154" y="115253"/>
                  <a:pt x="2383916" y="115634"/>
                  <a:pt x="2384774" y="115634"/>
                </a:cubicBezTo>
                <a:cubicBezTo>
                  <a:pt x="2385821" y="115634"/>
                  <a:pt x="2387155" y="115348"/>
                  <a:pt x="2389917" y="115253"/>
                </a:cubicBezTo>
                <a:cubicBezTo>
                  <a:pt x="2392299" y="114776"/>
                  <a:pt x="2394013" y="114681"/>
                  <a:pt x="2395061" y="114681"/>
                </a:cubicBezTo>
                <a:cubicBezTo>
                  <a:pt x="2397918" y="114681"/>
                  <a:pt x="2402204" y="114872"/>
                  <a:pt x="2407538" y="115253"/>
                </a:cubicBezTo>
                <a:cubicBezTo>
                  <a:pt x="2413158" y="115634"/>
                  <a:pt x="2416301" y="117348"/>
                  <a:pt x="2416873" y="119920"/>
                </a:cubicBezTo>
                <a:lnTo>
                  <a:pt x="2416873" y="122587"/>
                </a:lnTo>
                <a:cubicBezTo>
                  <a:pt x="2415158" y="122778"/>
                  <a:pt x="2413920" y="124873"/>
                  <a:pt x="2412682" y="128302"/>
                </a:cubicBezTo>
                <a:cubicBezTo>
                  <a:pt x="2411634" y="131636"/>
                  <a:pt x="2410777" y="134493"/>
                  <a:pt x="2410205" y="136113"/>
                </a:cubicBezTo>
                <a:cubicBezTo>
                  <a:pt x="2407538" y="141828"/>
                  <a:pt x="2406205" y="147638"/>
                  <a:pt x="2406015" y="153734"/>
                </a:cubicBezTo>
                <a:cubicBezTo>
                  <a:pt x="2406015" y="159735"/>
                  <a:pt x="2404681" y="165259"/>
                  <a:pt x="2402204" y="169355"/>
                </a:cubicBezTo>
                <a:cubicBezTo>
                  <a:pt x="2402204" y="169545"/>
                  <a:pt x="2402204" y="170403"/>
                  <a:pt x="2402204" y="170879"/>
                </a:cubicBezTo>
                <a:cubicBezTo>
                  <a:pt x="2402204" y="171450"/>
                  <a:pt x="2402204" y="171831"/>
                  <a:pt x="2402204" y="171831"/>
                </a:cubicBezTo>
                <a:cubicBezTo>
                  <a:pt x="2402204" y="173451"/>
                  <a:pt x="2401538" y="175070"/>
                  <a:pt x="2400776" y="177451"/>
                </a:cubicBezTo>
                <a:cubicBezTo>
                  <a:pt x="2400014" y="179928"/>
                  <a:pt x="2399442" y="181452"/>
                  <a:pt x="2399442" y="182404"/>
                </a:cubicBezTo>
                <a:lnTo>
                  <a:pt x="2399442" y="185833"/>
                </a:lnTo>
                <a:cubicBezTo>
                  <a:pt x="2404586" y="183833"/>
                  <a:pt x="2409539" y="181642"/>
                  <a:pt x="2414682" y="179451"/>
                </a:cubicBezTo>
                <a:cubicBezTo>
                  <a:pt x="2419826" y="177261"/>
                  <a:pt x="2424969" y="175260"/>
                  <a:pt x="2429732" y="173641"/>
                </a:cubicBezTo>
                <a:cubicBezTo>
                  <a:pt x="2431732" y="159639"/>
                  <a:pt x="2434113" y="146685"/>
                  <a:pt x="2437066" y="134493"/>
                </a:cubicBezTo>
                <a:cubicBezTo>
                  <a:pt x="2439733" y="122206"/>
                  <a:pt x="2440400" y="111348"/>
                  <a:pt x="2438685" y="101537"/>
                </a:cubicBezTo>
                <a:cubicBezTo>
                  <a:pt x="2441543" y="98394"/>
                  <a:pt x="2446782" y="96203"/>
                  <a:pt x="2453735" y="95345"/>
                </a:cubicBezTo>
                <a:cubicBezTo>
                  <a:pt x="2461355" y="94393"/>
                  <a:pt x="2464879" y="93821"/>
                  <a:pt x="2465450" y="93821"/>
                </a:cubicBezTo>
                <a:cubicBezTo>
                  <a:pt x="2465927" y="93821"/>
                  <a:pt x="2466403" y="94107"/>
                  <a:pt x="2466689" y="94488"/>
                </a:cubicBezTo>
                <a:cubicBezTo>
                  <a:pt x="2467356" y="95155"/>
                  <a:pt x="2468022" y="95250"/>
                  <a:pt x="2468784" y="95250"/>
                </a:cubicBezTo>
                <a:cubicBezTo>
                  <a:pt x="2469641" y="95250"/>
                  <a:pt x="2472690" y="94679"/>
                  <a:pt x="2478119" y="93726"/>
                </a:cubicBezTo>
                <a:cubicBezTo>
                  <a:pt x="2483643" y="92679"/>
                  <a:pt x="2486882" y="92202"/>
                  <a:pt x="2487644" y="92202"/>
                </a:cubicBezTo>
                <a:cubicBezTo>
                  <a:pt x="2488596" y="92202"/>
                  <a:pt x="2489453" y="92488"/>
                  <a:pt x="2490025" y="93250"/>
                </a:cubicBezTo>
                <a:cubicBezTo>
                  <a:pt x="2490882" y="93631"/>
                  <a:pt x="2491644" y="93821"/>
                  <a:pt x="2492025" y="93821"/>
                </a:cubicBezTo>
                <a:cubicBezTo>
                  <a:pt x="2492883" y="93821"/>
                  <a:pt x="2493168" y="93536"/>
                  <a:pt x="2493168" y="93250"/>
                </a:cubicBezTo>
                <a:cubicBezTo>
                  <a:pt x="2493073" y="92583"/>
                  <a:pt x="2493454" y="92202"/>
                  <a:pt x="2494311" y="92202"/>
                </a:cubicBezTo>
                <a:lnTo>
                  <a:pt x="2498216" y="92202"/>
                </a:lnTo>
                <a:lnTo>
                  <a:pt x="2498216" y="96584"/>
                </a:lnTo>
                <a:cubicBezTo>
                  <a:pt x="2498216" y="96584"/>
                  <a:pt x="2497455" y="96584"/>
                  <a:pt x="2496788" y="96298"/>
                </a:cubicBezTo>
                <a:cubicBezTo>
                  <a:pt x="2496121" y="96107"/>
                  <a:pt x="2495168" y="96584"/>
                  <a:pt x="2494692" y="97060"/>
                </a:cubicBezTo>
                <a:cubicBezTo>
                  <a:pt x="2495168" y="97441"/>
                  <a:pt x="2495835" y="97727"/>
                  <a:pt x="2496502" y="97917"/>
                </a:cubicBezTo>
                <a:cubicBezTo>
                  <a:pt x="2497074" y="98298"/>
                  <a:pt x="2497455" y="98298"/>
                  <a:pt x="2497455" y="98298"/>
                </a:cubicBezTo>
                <a:cubicBezTo>
                  <a:pt x="2497455" y="98298"/>
                  <a:pt x="2497455" y="98013"/>
                  <a:pt x="2498026" y="98013"/>
                </a:cubicBezTo>
                <a:cubicBezTo>
                  <a:pt x="2497264" y="112681"/>
                  <a:pt x="2494883" y="129731"/>
                  <a:pt x="2491835" y="149067"/>
                </a:cubicBezTo>
                <a:cubicBezTo>
                  <a:pt x="2488310" y="168593"/>
                  <a:pt x="2484596" y="185262"/>
                  <a:pt x="2480976" y="199930"/>
                </a:cubicBezTo>
                <a:cubicBezTo>
                  <a:pt x="2481167" y="200502"/>
                  <a:pt x="2481452" y="201168"/>
                  <a:pt x="2482024" y="201740"/>
                </a:cubicBezTo>
                <a:cubicBezTo>
                  <a:pt x="2481452" y="201740"/>
                  <a:pt x="2480976" y="201740"/>
                  <a:pt x="2480405" y="201549"/>
                </a:cubicBezTo>
                <a:cubicBezTo>
                  <a:pt x="2480024" y="201549"/>
                  <a:pt x="2479262" y="201645"/>
                  <a:pt x="2478881" y="202026"/>
                </a:cubicBezTo>
                <a:cubicBezTo>
                  <a:pt x="2479357" y="202311"/>
                  <a:pt x="2480024" y="202597"/>
                  <a:pt x="2480405" y="202788"/>
                </a:cubicBezTo>
                <a:cubicBezTo>
                  <a:pt x="2481072" y="202978"/>
                  <a:pt x="2481548" y="203169"/>
                  <a:pt x="2482024" y="203550"/>
                </a:cubicBezTo>
                <a:cubicBezTo>
                  <a:pt x="2480595" y="207169"/>
                  <a:pt x="2479357" y="211932"/>
                  <a:pt x="2478024" y="216885"/>
                </a:cubicBezTo>
                <a:cubicBezTo>
                  <a:pt x="2476785" y="222028"/>
                  <a:pt x="2475642" y="226600"/>
                  <a:pt x="2474404" y="230601"/>
                </a:cubicBezTo>
                <a:cubicBezTo>
                  <a:pt x="2474404" y="230029"/>
                  <a:pt x="2473928" y="229934"/>
                  <a:pt x="2473356" y="230124"/>
                </a:cubicBezTo>
                <a:cubicBezTo>
                  <a:pt x="2472404" y="230601"/>
                  <a:pt x="2471737" y="230601"/>
                  <a:pt x="2471261" y="230124"/>
                </a:cubicBezTo>
                <a:cubicBezTo>
                  <a:pt x="2470118" y="235839"/>
                  <a:pt x="2469260" y="241840"/>
                  <a:pt x="2468403" y="248603"/>
                </a:cubicBezTo>
                <a:cubicBezTo>
                  <a:pt x="2467641" y="255366"/>
                  <a:pt x="2466213" y="260604"/>
                  <a:pt x="2464212" y="264224"/>
                </a:cubicBezTo>
                <a:cubicBezTo>
                  <a:pt x="2463736" y="264891"/>
                  <a:pt x="2463736" y="265938"/>
                  <a:pt x="2464022" y="267272"/>
                </a:cubicBezTo>
                <a:cubicBezTo>
                  <a:pt x="2464689" y="268320"/>
                  <a:pt x="2464784" y="269082"/>
                  <a:pt x="2465355" y="269653"/>
                </a:cubicBezTo>
                <a:cubicBezTo>
                  <a:pt x="2464784" y="271844"/>
                  <a:pt x="2464689" y="274035"/>
                  <a:pt x="2464212" y="276321"/>
                </a:cubicBezTo>
                <a:cubicBezTo>
                  <a:pt x="2464022" y="278607"/>
                  <a:pt x="2463926" y="280988"/>
                  <a:pt x="2463926" y="283464"/>
                </a:cubicBezTo>
                <a:cubicBezTo>
                  <a:pt x="2461355" y="284036"/>
                  <a:pt x="2459831" y="286036"/>
                  <a:pt x="2459735" y="288322"/>
                </a:cubicBezTo>
                <a:cubicBezTo>
                  <a:pt x="2459545" y="290799"/>
                  <a:pt x="2459069" y="291941"/>
                  <a:pt x="2458116" y="291941"/>
                </a:cubicBezTo>
                <a:cubicBezTo>
                  <a:pt x="2459640" y="293656"/>
                  <a:pt x="2459640" y="295656"/>
                  <a:pt x="2458021" y="298514"/>
                </a:cubicBezTo>
                <a:cubicBezTo>
                  <a:pt x="2456402" y="301276"/>
                  <a:pt x="2456116" y="303657"/>
                  <a:pt x="2457259" y="306229"/>
                </a:cubicBezTo>
                <a:cubicBezTo>
                  <a:pt x="2456973" y="305562"/>
                  <a:pt x="2456688" y="305086"/>
                  <a:pt x="2456402" y="305086"/>
                </a:cubicBezTo>
                <a:cubicBezTo>
                  <a:pt x="2455830" y="305086"/>
                  <a:pt x="2455259" y="305086"/>
                  <a:pt x="2454687" y="305086"/>
                </a:cubicBezTo>
                <a:cubicBezTo>
                  <a:pt x="2454211" y="304991"/>
                  <a:pt x="2453735" y="305658"/>
                  <a:pt x="2453735" y="307086"/>
                </a:cubicBezTo>
                <a:cubicBezTo>
                  <a:pt x="2451830" y="305943"/>
                  <a:pt x="2448591" y="304991"/>
                  <a:pt x="2444496" y="304419"/>
                </a:cubicBezTo>
                <a:cubicBezTo>
                  <a:pt x="2440209" y="303657"/>
                  <a:pt x="2436685" y="301943"/>
                  <a:pt x="2434113" y="299181"/>
                </a:cubicBezTo>
                <a:cubicBezTo>
                  <a:pt x="2431256" y="295371"/>
                  <a:pt x="2428779" y="288132"/>
                  <a:pt x="2426684" y="277464"/>
                </a:cubicBezTo>
                <a:cubicBezTo>
                  <a:pt x="2424588" y="267177"/>
                  <a:pt x="2423636" y="258699"/>
                  <a:pt x="2423636" y="252984"/>
                </a:cubicBezTo>
                <a:lnTo>
                  <a:pt x="2423636" y="231648"/>
                </a:lnTo>
                <a:cubicBezTo>
                  <a:pt x="2423636" y="231267"/>
                  <a:pt x="2423826" y="227648"/>
                  <a:pt x="2424112" y="221742"/>
                </a:cubicBezTo>
                <a:cubicBezTo>
                  <a:pt x="2424303" y="215741"/>
                  <a:pt x="2424398" y="212313"/>
                  <a:pt x="2424398" y="211265"/>
                </a:cubicBezTo>
                <a:lnTo>
                  <a:pt x="2424398" y="203931"/>
                </a:lnTo>
                <a:cubicBezTo>
                  <a:pt x="2424398" y="203454"/>
                  <a:pt x="2424398" y="203264"/>
                  <a:pt x="2424398" y="203264"/>
                </a:cubicBezTo>
                <a:cubicBezTo>
                  <a:pt x="2424398" y="203645"/>
                  <a:pt x="2424112" y="203645"/>
                  <a:pt x="2423636" y="203645"/>
                </a:cubicBezTo>
                <a:cubicBezTo>
                  <a:pt x="2422779" y="203645"/>
                  <a:pt x="2420397" y="204216"/>
                  <a:pt x="2417254" y="206026"/>
                </a:cubicBezTo>
                <a:cubicBezTo>
                  <a:pt x="2414016" y="207455"/>
                  <a:pt x="2410872" y="208884"/>
                  <a:pt x="2407729" y="210217"/>
                </a:cubicBezTo>
                <a:cubicBezTo>
                  <a:pt x="2405729" y="211074"/>
                  <a:pt x="2402871" y="212313"/>
                  <a:pt x="2399442" y="213741"/>
                </a:cubicBezTo>
                <a:cubicBezTo>
                  <a:pt x="2395632" y="215456"/>
                  <a:pt x="2392489" y="216503"/>
                  <a:pt x="2389822" y="217266"/>
                </a:cubicBezTo>
                <a:cubicBezTo>
                  <a:pt x="2385155" y="227267"/>
                  <a:pt x="2380583" y="237268"/>
                  <a:pt x="2375916" y="247841"/>
                </a:cubicBezTo>
                <a:cubicBezTo>
                  <a:pt x="2371153" y="258414"/>
                  <a:pt x="2365629" y="268224"/>
                  <a:pt x="2358961" y="277178"/>
                </a:cubicBezTo>
                <a:cubicBezTo>
                  <a:pt x="2358580" y="278130"/>
                  <a:pt x="2358104" y="279083"/>
                  <a:pt x="2358008" y="279940"/>
                </a:cubicBezTo>
                <a:cubicBezTo>
                  <a:pt x="2357818" y="280797"/>
                  <a:pt x="2357437" y="282702"/>
                  <a:pt x="2356961" y="286131"/>
                </a:cubicBezTo>
                <a:cubicBezTo>
                  <a:pt x="2353532" y="287846"/>
                  <a:pt x="2350960" y="290513"/>
                  <a:pt x="2347721" y="293942"/>
                </a:cubicBezTo>
                <a:cubicBezTo>
                  <a:pt x="2344769" y="297561"/>
                  <a:pt x="2342197" y="299276"/>
                  <a:pt x="2340101" y="299276"/>
                </a:cubicBezTo>
                <a:cubicBezTo>
                  <a:pt x="2339530" y="299276"/>
                  <a:pt x="2338292" y="298704"/>
                  <a:pt x="2336006" y="297942"/>
                </a:cubicBezTo>
                <a:cubicBezTo>
                  <a:pt x="2333910" y="297085"/>
                  <a:pt x="2332386" y="296514"/>
                  <a:pt x="2331910" y="296514"/>
                </a:cubicBezTo>
                <a:cubicBezTo>
                  <a:pt x="2329529" y="296514"/>
                  <a:pt x="2327909" y="297847"/>
                  <a:pt x="2327243" y="300324"/>
                </a:cubicBezTo>
                <a:cubicBezTo>
                  <a:pt x="2326481" y="302514"/>
                  <a:pt x="2325624" y="304229"/>
                  <a:pt x="2324766" y="305181"/>
                </a:cubicBezTo>
                <a:cubicBezTo>
                  <a:pt x="2324576" y="304610"/>
                  <a:pt x="2324290" y="303372"/>
                  <a:pt x="2324099" y="302133"/>
                </a:cubicBezTo>
                <a:cubicBezTo>
                  <a:pt x="2323909" y="300609"/>
                  <a:pt x="2323814" y="299657"/>
                  <a:pt x="2323814" y="298800"/>
                </a:cubicBezTo>
                <a:cubicBezTo>
                  <a:pt x="2323814" y="279464"/>
                  <a:pt x="2330100" y="252508"/>
                  <a:pt x="2342769" y="217837"/>
                </a:cubicBezTo>
                <a:cubicBezTo>
                  <a:pt x="2355246" y="183071"/>
                  <a:pt x="2361914" y="159925"/>
                  <a:pt x="2362580" y="148209"/>
                </a:cubicBezTo>
                <a:cubicBezTo>
                  <a:pt x="2352198" y="159163"/>
                  <a:pt x="2343721" y="165545"/>
                  <a:pt x="2337816" y="167831"/>
                </a:cubicBezTo>
                <a:cubicBezTo>
                  <a:pt x="2331815" y="169926"/>
                  <a:pt x="2328291" y="176879"/>
                  <a:pt x="2327433" y="188214"/>
                </a:cubicBezTo>
                <a:cubicBezTo>
                  <a:pt x="2327148" y="190119"/>
                  <a:pt x="2326004" y="193263"/>
                  <a:pt x="2324099" y="197358"/>
                </a:cubicBezTo>
                <a:cubicBezTo>
                  <a:pt x="2322195" y="201168"/>
                  <a:pt x="2320385" y="204693"/>
                  <a:pt x="2319051" y="208026"/>
                </a:cubicBezTo>
                <a:cubicBezTo>
                  <a:pt x="2317527" y="211741"/>
                  <a:pt x="2316575" y="215741"/>
                  <a:pt x="2315717" y="219742"/>
                </a:cubicBezTo>
                <a:cubicBezTo>
                  <a:pt x="2315051" y="223552"/>
                  <a:pt x="2312860" y="227648"/>
                  <a:pt x="2308955" y="231744"/>
                </a:cubicBezTo>
                <a:cubicBezTo>
                  <a:pt x="2304002" y="237268"/>
                  <a:pt x="2301144" y="241745"/>
                  <a:pt x="2300382" y="245364"/>
                </a:cubicBezTo>
                <a:cubicBezTo>
                  <a:pt x="2299620" y="248793"/>
                  <a:pt x="2297049" y="251746"/>
                  <a:pt x="2293143" y="254127"/>
                </a:cubicBezTo>
                <a:cubicBezTo>
                  <a:pt x="2291524" y="257937"/>
                  <a:pt x="2288952" y="261557"/>
                  <a:pt x="2286285" y="265272"/>
                </a:cubicBezTo>
                <a:cubicBezTo>
                  <a:pt x="2283142" y="269082"/>
                  <a:pt x="2280761" y="273177"/>
                  <a:pt x="2279046" y="277749"/>
                </a:cubicBezTo>
                <a:cubicBezTo>
                  <a:pt x="2276189" y="279654"/>
                  <a:pt x="2274284" y="282131"/>
                  <a:pt x="2273141" y="284893"/>
                </a:cubicBezTo>
                <a:cubicBezTo>
                  <a:pt x="2272093" y="287560"/>
                  <a:pt x="2271617" y="290418"/>
                  <a:pt x="2272093" y="293370"/>
                </a:cubicBezTo>
                <a:cubicBezTo>
                  <a:pt x="2271617" y="292227"/>
                  <a:pt x="2271617" y="291180"/>
                  <a:pt x="2271617" y="289751"/>
                </a:cubicBezTo>
                <a:cubicBezTo>
                  <a:pt x="2271617" y="288227"/>
                  <a:pt x="2271426" y="286512"/>
                  <a:pt x="2270950" y="284893"/>
                </a:cubicBezTo>
                <a:cubicBezTo>
                  <a:pt x="2270950" y="284322"/>
                  <a:pt x="2270759" y="284322"/>
                  <a:pt x="2270283" y="284322"/>
                </a:cubicBezTo>
                <a:cubicBezTo>
                  <a:pt x="2269616" y="286036"/>
                  <a:pt x="2269521" y="286893"/>
                  <a:pt x="2269616" y="287941"/>
                </a:cubicBezTo>
                <a:cubicBezTo>
                  <a:pt x="2269616" y="288513"/>
                  <a:pt x="2269616" y="289751"/>
                  <a:pt x="2268950" y="291180"/>
                </a:cubicBezTo>
                <a:lnTo>
                  <a:pt x="2266759" y="291180"/>
                </a:lnTo>
                <a:cubicBezTo>
                  <a:pt x="2266092" y="291180"/>
                  <a:pt x="2264283" y="290227"/>
                  <a:pt x="2261616" y="288513"/>
                </a:cubicBezTo>
                <a:cubicBezTo>
                  <a:pt x="2258949" y="286512"/>
                  <a:pt x="2256948" y="285846"/>
                  <a:pt x="2256282" y="285846"/>
                </a:cubicBezTo>
                <a:cubicBezTo>
                  <a:pt x="2255615" y="285846"/>
                  <a:pt x="2255043" y="286131"/>
                  <a:pt x="2254567" y="286417"/>
                </a:cubicBezTo>
                <a:cubicBezTo>
                  <a:pt x="2254281" y="286608"/>
                  <a:pt x="2253519" y="286608"/>
                  <a:pt x="2252567" y="286608"/>
                </a:cubicBezTo>
                <a:cubicBezTo>
                  <a:pt x="2248947" y="286608"/>
                  <a:pt x="2246661" y="283655"/>
                  <a:pt x="2245804" y="277083"/>
                </a:cubicBezTo>
                <a:cubicBezTo>
                  <a:pt x="2245137" y="270415"/>
                  <a:pt x="2244756" y="267272"/>
                  <a:pt x="2244375" y="267177"/>
                </a:cubicBezTo>
                <a:cubicBezTo>
                  <a:pt x="2243994" y="257652"/>
                  <a:pt x="2249519" y="235077"/>
                  <a:pt x="2260663" y="199740"/>
                </a:cubicBezTo>
                <a:cubicBezTo>
                  <a:pt x="2271712" y="164211"/>
                  <a:pt x="2277046" y="145447"/>
                  <a:pt x="2276474" y="143447"/>
                </a:cubicBezTo>
                <a:lnTo>
                  <a:pt x="2276474" y="138780"/>
                </a:lnTo>
                <a:cubicBezTo>
                  <a:pt x="2276189" y="138113"/>
                  <a:pt x="2275998" y="137922"/>
                  <a:pt x="2276284" y="138113"/>
                </a:cubicBezTo>
                <a:cubicBezTo>
                  <a:pt x="2276284" y="138113"/>
                  <a:pt x="2275998" y="138113"/>
                  <a:pt x="2275236" y="138113"/>
                </a:cubicBezTo>
                <a:cubicBezTo>
                  <a:pt x="2272569" y="138113"/>
                  <a:pt x="2270188" y="138780"/>
                  <a:pt x="2267902" y="139732"/>
                </a:cubicBezTo>
                <a:cubicBezTo>
                  <a:pt x="2265616" y="140589"/>
                  <a:pt x="2263425" y="141161"/>
                  <a:pt x="2261044" y="141828"/>
                </a:cubicBezTo>
                <a:lnTo>
                  <a:pt x="2252567" y="143637"/>
                </a:lnTo>
                <a:lnTo>
                  <a:pt x="2249709" y="147352"/>
                </a:lnTo>
                <a:lnTo>
                  <a:pt x="2247328" y="145352"/>
                </a:lnTo>
                <a:cubicBezTo>
                  <a:pt x="2243613" y="145352"/>
                  <a:pt x="2241613" y="145066"/>
                  <a:pt x="2240851" y="145066"/>
                </a:cubicBezTo>
                <a:cubicBezTo>
                  <a:pt x="2235326" y="145066"/>
                  <a:pt x="2231612" y="143733"/>
                  <a:pt x="2229707" y="141542"/>
                </a:cubicBezTo>
                <a:cubicBezTo>
                  <a:pt x="2227802" y="139446"/>
                  <a:pt x="2223230" y="137827"/>
                  <a:pt x="2216086" y="136398"/>
                </a:cubicBezTo>
                <a:cubicBezTo>
                  <a:pt x="2214943" y="135922"/>
                  <a:pt x="2214181" y="135255"/>
                  <a:pt x="2213324" y="134398"/>
                </a:cubicBezTo>
                <a:cubicBezTo>
                  <a:pt x="2212276" y="133541"/>
                  <a:pt x="2211895" y="132684"/>
                  <a:pt x="2211895" y="132112"/>
                </a:cubicBezTo>
                <a:cubicBezTo>
                  <a:pt x="2211895" y="129255"/>
                  <a:pt x="2212943" y="126588"/>
                  <a:pt x="2215515" y="124397"/>
                </a:cubicBezTo>
                <a:cubicBezTo>
                  <a:pt x="2217705" y="122206"/>
                  <a:pt x="2220277" y="120873"/>
                  <a:pt x="2222849" y="119825"/>
                </a:cubicBezTo>
                <a:cubicBezTo>
                  <a:pt x="2234945" y="115919"/>
                  <a:pt x="2245137" y="111729"/>
                  <a:pt x="2253424" y="107728"/>
                </a:cubicBezTo>
                <a:cubicBezTo>
                  <a:pt x="2261616" y="103918"/>
                  <a:pt x="2270569" y="100394"/>
                  <a:pt x="2279523" y="97060"/>
                </a:cubicBezTo>
                <a:cubicBezTo>
                  <a:pt x="2280094" y="97060"/>
                  <a:pt x="2280666" y="96298"/>
                  <a:pt x="2281428" y="95250"/>
                </a:cubicBezTo>
                <a:cubicBezTo>
                  <a:pt x="2282285" y="93726"/>
                  <a:pt x="2282570" y="92964"/>
                  <a:pt x="2282570" y="92679"/>
                </a:cubicBezTo>
                <a:cubicBezTo>
                  <a:pt x="2283428" y="91726"/>
                  <a:pt x="2285047" y="91155"/>
                  <a:pt x="2287428" y="90678"/>
                </a:cubicBezTo>
                <a:cubicBezTo>
                  <a:pt x="2289809" y="90393"/>
                  <a:pt x="2291429" y="90202"/>
                  <a:pt x="2291429" y="90202"/>
                </a:cubicBezTo>
                <a:cubicBezTo>
                  <a:pt x="2292572" y="90202"/>
                  <a:pt x="2295810" y="90012"/>
                  <a:pt x="2301049" y="89821"/>
                </a:cubicBezTo>
                <a:close/>
                <a:moveTo>
                  <a:pt x="929069" y="86296"/>
                </a:moveTo>
                <a:cubicBezTo>
                  <a:pt x="930877" y="86296"/>
                  <a:pt x="935068" y="87820"/>
                  <a:pt x="941450" y="90678"/>
                </a:cubicBezTo>
                <a:cubicBezTo>
                  <a:pt x="947927" y="93250"/>
                  <a:pt x="951070" y="94964"/>
                  <a:pt x="951070" y="94964"/>
                </a:cubicBezTo>
                <a:cubicBezTo>
                  <a:pt x="951070" y="94964"/>
                  <a:pt x="950500" y="96297"/>
                  <a:pt x="948880" y="99631"/>
                </a:cubicBezTo>
                <a:cubicBezTo>
                  <a:pt x="947546" y="103251"/>
                  <a:pt x="946975" y="105251"/>
                  <a:pt x="946975" y="105441"/>
                </a:cubicBezTo>
                <a:cubicBezTo>
                  <a:pt x="947070" y="105632"/>
                  <a:pt x="947260" y="108870"/>
                  <a:pt x="947641" y="114395"/>
                </a:cubicBezTo>
                <a:cubicBezTo>
                  <a:pt x="947833" y="123730"/>
                  <a:pt x="947546" y="132588"/>
                  <a:pt x="946498" y="141065"/>
                </a:cubicBezTo>
                <a:cubicBezTo>
                  <a:pt x="945451" y="149923"/>
                  <a:pt x="944212" y="159067"/>
                  <a:pt x="942879" y="168021"/>
                </a:cubicBezTo>
                <a:cubicBezTo>
                  <a:pt x="941737" y="173640"/>
                  <a:pt x="940879" y="182403"/>
                  <a:pt x="939545" y="194024"/>
                </a:cubicBezTo>
                <a:cubicBezTo>
                  <a:pt x="938212" y="205644"/>
                  <a:pt x="936687" y="216027"/>
                  <a:pt x="935354" y="225457"/>
                </a:cubicBezTo>
                <a:cubicBezTo>
                  <a:pt x="930306" y="226790"/>
                  <a:pt x="928020" y="232124"/>
                  <a:pt x="928591" y="242221"/>
                </a:cubicBezTo>
                <a:cubicBezTo>
                  <a:pt x="929069" y="252317"/>
                  <a:pt x="925543" y="257270"/>
                  <a:pt x="918114" y="257270"/>
                </a:cubicBezTo>
                <a:lnTo>
                  <a:pt x="916495" y="257270"/>
                </a:lnTo>
                <a:lnTo>
                  <a:pt x="915447" y="257270"/>
                </a:lnTo>
                <a:cubicBezTo>
                  <a:pt x="914589" y="259080"/>
                  <a:pt x="913447" y="261175"/>
                  <a:pt x="912113" y="262890"/>
                </a:cubicBezTo>
                <a:cubicBezTo>
                  <a:pt x="910875" y="264795"/>
                  <a:pt x="908970" y="267271"/>
                  <a:pt x="906684" y="270319"/>
                </a:cubicBezTo>
                <a:cubicBezTo>
                  <a:pt x="904303" y="269653"/>
                  <a:pt x="902780" y="269081"/>
                  <a:pt x="902016" y="268224"/>
                </a:cubicBezTo>
                <a:cubicBezTo>
                  <a:pt x="901350" y="267271"/>
                  <a:pt x="899635" y="267271"/>
                  <a:pt x="896778" y="267557"/>
                </a:cubicBezTo>
                <a:lnTo>
                  <a:pt x="894016" y="269653"/>
                </a:lnTo>
                <a:cubicBezTo>
                  <a:pt x="889254" y="264890"/>
                  <a:pt x="886206" y="253365"/>
                  <a:pt x="884587" y="235267"/>
                </a:cubicBezTo>
                <a:cubicBezTo>
                  <a:pt x="882966" y="217265"/>
                  <a:pt x="882109" y="203835"/>
                  <a:pt x="882109" y="195739"/>
                </a:cubicBezTo>
                <a:cubicBezTo>
                  <a:pt x="882109" y="187356"/>
                  <a:pt x="883443" y="174879"/>
                  <a:pt x="886300" y="158972"/>
                </a:cubicBezTo>
                <a:cubicBezTo>
                  <a:pt x="888967" y="142780"/>
                  <a:pt x="889825" y="123730"/>
                  <a:pt x="888586" y="101250"/>
                </a:cubicBezTo>
                <a:lnTo>
                  <a:pt x="888586" y="93726"/>
                </a:lnTo>
                <a:cubicBezTo>
                  <a:pt x="899064" y="91535"/>
                  <a:pt x="907255" y="89916"/>
                  <a:pt x="913256" y="88582"/>
                </a:cubicBezTo>
                <a:cubicBezTo>
                  <a:pt x="919162" y="87153"/>
                  <a:pt x="924401" y="86296"/>
                  <a:pt x="929069" y="86296"/>
                </a:cubicBezTo>
                <a:close/>
                <a:moveTo>
                  <a:pt x="1473707" y="86201"/>
                </a:moveTo>
                <a:cubicBezTo>
                  <a:pt x="1476089" y="86201"/>
                  <a:pt x="1486852" y="88011"/>
                  <a:pt x="1505806" y="90869"/>
                </a:cubicBezTo>
                <a:cubicBezTo>
                  <a:pt x="1525047" y="94107"/>
                  <a:pt x="1534477" y="100584"/>
                  <a:pt x="1534477" y="111062"/>
                </a:cubicBezTo>
                <a:cubicBezTo>
                  <a:pt x="1534477" y="111728"/>
                  <a:pt x="1533429" y="113252"/>
                  <a:pt x="1531143" y="116110"/>
                </a:cubicBezTo>
                <a:cubicBezTo>
                  <a:pt x="1528762" y="118777"/>
                  <a:pt x="1526857" y="120587"/>
                  <a:pt x="1525142" y="121253"/>
                </a:cubicBezTo>
                <a:cubicBezTo>
                  <a:pt x="1526476" y="125444"/>
                  <a:pt x="1526285" y="129921"/>
                  <a:pt x="1524476" y="135065"/>
                </a:cubicBezTo>
                <a:cubicBezTo>
                  <a:pt x="1523047" y="140208"/>
                  <a:pt x="1521618" y="145161"/>
                  <a:pt x="1520189" y="150114"/>
                </a:cubicBezTo>
                <a:cubicBezTo>
                  <a:pt x="1517427" y="165068"/>
                  <a:pt x="1512855" y="179737"/>
                  <a:pt x="1506950" y="193929"/>
                </a:cubicBezTo>
                <a:cubicBezTo>
                  <a:pt x="1500950" y="208026"/>
                  <a:pt x="1495329" y="222123"/>
                  <a:pt x="1489614" y="235934"/>
                </a:cubicBezTo>
                <a:cubicBezTo>
                  <a:pt x="1489423" y="236315"/>
                  <a:pt x="1488567" y="236315"/>
                  <a:pt x="1487233" y="235934"/>
                </a:cubicBezTo>
                <a:cubicBezTo>
                  <a:pt x="1485994" y="235172"/>
                  <a:pt x="1485042" y="235172"/>
                  <a:pt x="1484375" y="235934"/>
                </a:cubicBezTo>
                <a:cubicBezTo>
                  <a:pt x="1483138" y="235934"/>
                  <a:pt x="1482470" y="236220"/>
                  <a:pt x="1482184" y="236792"/>
                </a:cubicBezTo>
                <a:cubicBezTo>
                  <a:pt x="1481899" y="237554"/>
                  <a:pt x="1481613" y="238316"/>
                  <a:pt x="1481422" y="238887"/>
                </a:cubicBezTo>
                <a:cubicBezTo>
                  <a:pt x="1481137" y="237363"/>
                  <a:pt x="1480280" y="235934"/>
                  <a:pt x="1479041" y="234220"/>
                </a:cubicBezTo>
                <a:cubicBezTo>
                  <a:pt x="1477899" y="232601"/>
                  <a:pt x="1476660" y="230886"/>
                  <a:pt x="1475232" y="229076"/>
                </a:cubicBezTo>
                <a:cubicBezTo>
                  <a:pt x="1474564" y="230219"/>
                  <a:pt x="1474088" y="231553"/>
                  <a:pt x="1473517" y="232791"/>
                </a:cubicBezTo>
                <a:cubicBezTo>
                  <a:pt x="1473231" y="234125"/>
                  <a:pt x="1472850" y="235363"/>
                  <a:pt x="1472470" y="236601"/>
                </a:cubicBezTo>
                <a:cubicBezTo>
                  <a:pt x="1470659" y="236601"/>
                  <a:pt x="1469992" y="236315"/>
                  <a:pt x="1469611" y="235934"/>
                </a:cubicBezTo>
                <a:cubicBezTo>
                  <a:pt x="1469516" y="235458"/>
                  <a:pt x="1468564" y="235363"/>
                  <a:pt x="1467230" y="235839"/>
                </a:cubicBezTo>
                <a:cubicBezTo>
                  <a:pt x="1459611" y="237649"/>
                  <a:pt x="1455610" y="241364"/>
                  <a:pt x="1454944" y="246698"/>
                </a:cubicBezTo>
                <a:cubicBezTo>
                  <a:pt x="1454276" y="251841"/>
                  <a:pt x="1453895" y="254699"/>
                  <a:pt x="1453705" y="254984"/>
                </a:cubicBezTo>
                <a:cubicBezTo>
                  <a:pt x="1453038" y="255556"/>
                  <a:pt x="1452562" y="255842"/>
                  <a:pt x="1452562" y="255842"/>
                </a:cubicBezTo>
                <a:cubicBezTo>
                  <a:pt x="1452562" y="255842"/>
                  <a:pt x="1451800" y="255937"/>
                  <a:pt x="1451133" y="256127"/>
                </a:cubicBezTo>
                <a:cubicBezTo>
                  <a:pt x="1447323" y="249079"/>
                  <a:pt x="1444942" y="238125"/>
                  <a:pt x="1444561" y="222599"/>
                </a:cubicBezTo>
                <a:cubicBezTo>
                  <a:pt x="1444276" y="207169"/>
                  <a:pt x="1443894" y="194977"/>
                  <a:pt x="1443608" y="185833"/>
                </a:cubicBezTo>
                <a:cubicBezTo>
                  <a:pt x="1444751" y="175641"/>
                  <a:pt x="1445799" y="164878"/>
                  <a:pt x="1447132" y="153257"/>
                </a:cubicBezTo>
                <a:cubicBezTo>
                  <a:pt x="1448275" y="141637"/>
                  <a:pt x="1449418" y="132207"/>
                  <a:pt x="1450562" y="124492"/>
                </a:cubicBezTo>
                <a:lnTo>
                  <a:pt x="1342072" y="139827"/>
                </a:lnTo>
                <a:cubicBezTo>
                  <a:pt x="1341120" y="139827"/>
                  <a:pt x="1340738" y="139637"/>
                  <a:pt x="1340548" y="139160"/>
                </a:cubicBezTo>
                <a:cubicBezTo>
                  <a:pt x="1340357" y="138684"/>
                  <a:pt x="1339786" y="138494"/>
                  <a:pt x="1338547" y="138494"/>
                </a:cubicBezTo>
                <a:cubicBezTo>
                  <a:pt x="1337214" y="138494"/>
                  <a:pt x="1336166" y="139160"/>
                  <a:pt x="1334834" y="140208"/>
                </a:cubicBezTo>
                <a:cubicBezTo>
                  <a:pt x="1333594" y="141351"/>
                  <a:pt x="1331975" y="142018"/>
                  <a:pt x="1331023" y="142018"/>
                </a:cubicBezTo>
                <a:lnTo>
                  <a:pt x="1325784" y="142018"/>
                </a:lnTo>
                <a:cubicBezTo>
                  <a:pt x="1325213" y="141351"/>
                  <a:pt x="1324641" y="140780"/>
                  <a:pt x="1324069" y="140494"/>
                </a:cubicBezTo>
                <a:cubicBezTo>
                  <a:pt x="1323403" y="140208"/>
                  <a:pt x="1323117" y="139256"/>
                  <a:pt x="1323117" y="138017"/>
                </a:cubicBezTo>
                <a:cubicBezTo>
                  <a:pt x="1323117" y="132683"/>
                  <a:pt x="1332643" y="126016"/>
                  <a:pt x="1352073" y="117539"/>
                </a:cubicBezTo>
                <a:cubicBezTo>
                  <a:pt x="1371409" y="109537"/>
                  <a:pt x="1381981" y="104775"/>
                  <a:pt x="1383696" y="104204"/>
                </a:cubicBezTo>
                <a:cubicBezTo>
                  <a:pt x="1391125" y="101918"/>
                  <a:pt x="1399413" y="99727"/>
                  <a:pt x="1407985" y="97536"/>
                </a:cubicBezTo>
                <a:cubicBezTo>
                  <a:pt x="1417034" y="95250"/>
                  <a:pt x="1425511" y="93440"/>
                  <a:pt x="1433417" y="91821"/>
                </a:cubicBezTo>
                <a:cubicBezTo>
                  <a:pt x="1438369" y="91154"/>
                  <a:pt x="1445990" y="90011"/>
                  <a:pt x="1456562" y="88487"/>
                </a:cubicBezTo>
                <a:cubicBezTo>
                  <a:pt x="1467230" y="87059"/>
                  <a:pt x="1472850" y="86201"/>
                  <a:pt x="1473707" y="86201"/>
                </a:cubicBezTo>
                <a:close/>
                <a:moveTo>
                  <a:pt x="5780436" y="83915"/>
                </a:moveTo>
                <a:cubicBezTo>
                  <a:pt x="5782437" y="83915"/>
                  <a:pt x="5789580" y="85153"/>
                  <a:pt x="5801867" y="88106"/>
                </a:cubicBezTo>
                <a:cubicBezTo>
                  <a:pt x="5813964" y="90868"/>
                  <a:pt x="5819870" y="93726"/>
                  <a:pt x="5819870" y="97060"/>
                </a:cubicBezTo>
                <a:cubicBezTo>
                  <a:pt x="5819870" y="100870"/>
                  <a:pt x="5818251" y="103918"/>
                  <a:pt x="5815012" y="106299"/>
                </a:cubicBezTo>
                <a:cubicBezTo>
                  <a:pt x="5811773" y="108585"/>
                  <a:pt x="5808821" y="109728"/>
                  <a:pt x="5806154" y="109728"/>
                </a:cubicBezTo>
                <a:cubicBezTo>
                  <a:pt x="5805011" y="109728"/>
                  <a:pt x="5804153" y="109728"/>
                  <a:pt x="5803201" y="109347"/>
                </a:cubicBezTo>
                <a:cubicBezTo>
                  <a:pt x="5802439" y="109156"/>
                  <a:pt x="5801582" y="109061"/>
                  <a:pt x="5800725" y="109061"/>
                </a:cubicBezTo>
                <a:cubicBezTo>
                  <a:pt x="5799010" y="109061"/>
                  <a:pt x="5798057" y="109347"/>
                  <a:pt x="5797867" y="109918"/>
                </a:cubicBezTo>
                <a:cubicBezTo>
                  <a:pt x="5797772" y="110680"/>
                  <a:pt x="5796438" y="112014"/>
                  <a:pt x="5794438" y="113252"/>
                </a:cubicBezTo>
                <a:cubicBezTo>
                  <a:pt x="5793676" y="110014"/>
                  <a:pt x="5787961" y="106585"/>
                  <a:pt x="5777388" y="102298"/>
                </a:cubicBezTo>
                <a:cubicBezTo>
                  <a:pt x="5766911" y="98107"/>
                  <a:pt x="5758624" y="97060"/>
                  <a:pt x="5752337" y="98298"/>
                </a:cubicBezTo>
                <a:lnTo>
                  <a:pt x="5752337" y="94297"/>
                </a:lnTo>
                <a:cubicBezTo>
                  <a:pt x="5755385" y="91821"/>
                  <a:pt x="5759672" y="89440"/>
                  <a:pt x="5765387" y="87154"/>
                </a:cubicBezTo>
                <a:cubicBezTo>
                  <a:pt x="5771007" y="84868"/>
                  <a:pt x="5776055" y="83915"/>
                  <a:pt x="5780436" y="83915"/>
                </a:cubicBezTo>
                <a:close/>
                <a:moveTo>
                  <a:pt x="1630489" y="83058"/>
                </a:moveTo>
                <a:cubicBezTo>
                  <a:pt x="1633918" y="83058"/>
                  <a:pt x="1637728" y="84582"/>
                  <a:pt x="1641823" y="88011"/>
                </a:cubicBezTo>
                <a:cubicBezTo>
                  <a:pt x="1646110" y="91059"/>
                  <a:pt x="1648396" y="93345"/>
                  <a:pt x="1649253" y="94393"/>
                </a:cubicBezTo>
                <a:lnTo>
                  <a:pt x="1648396" y="110300"/>
                </a:lnTo>
                <a:lnTo>
                  <a:pt x="1649253" y="136208"/>
                </a:lnTo>
                <a:cubicBezTo>
                  <a:pt x="1644776" y="149066"/>
                  <a:pt x="1641823" y="162973"/>
                  <a:pt x="1640014" y="177832"/>
                </a:cubicBezTo>
                <a:cubicBezTo>
                  <a:pt x="1638204" y="192881"/>
                  <a:pt x="1636299" y="207073"/>
                  <a:pt x="1634299" y="220980"/>
                </a:cubicBezTo>
                <a:cubicBezTo>
                  <a:pt x="1633537" y="228314"/>
                  <a:pt x="1632870" y="235744"/>
                  <a:pt x="1632584" y="243459"/>
                </a:cubicBezTo>
                <a:cubicBezTo>
                  <a:pt x="1632394" y="250984"/>
                  <a:pt x="1632108" y="258890"/>
                  <a:pt x="1631346" y="267081"/>
                </a:cubicBezTo>
                <a:cubicBezTo>
                  <a:pt x="1634489" y="265462"/>
                  <a:pt x="1636871" y="264605"/>
                  <a:pt x="1638204" y="264128"/>
                </a:cubicBezTo>
                <a:cubicBezTo>
                  <a:pt x="1639728" y="263366"/>
                  <a:pt x="1641919" y="262509"/>
                  <a:pt x="1644776" y="260985"/>
                </a:cubicBezTo>
                <a:cubicBezTo>
                  <a:pt x="1648777" y="258794"/>
                  <a:pt x="1654492" y="256794"/>
                  <a:pt x="1662207" y="255080"/>
                </a:cubicBezTo>
                <a:cubicBezTo>
                  <a:pt x="1670113" y="253079"/>
                  <a:pt x="1675732" y="252222"/>
                  <a:pt x="1679542" y="252222"/>
                </a:cubicBezTo>
                <a:cubicBezTo>
                  <a:pt x="1687448" y="252222"/>
                  <a:pt x="1691354" y="253079"/>
                  <a:pt x="1691258" y="255365"/>
                </a:cubicBezTo>
                <a:cubicBezTo>
                  <a:pt x="1691068" y="257747"/>
                  <a:pt x="1690877" y="258604"/>
                  <a:pt x="1690877" y="258604"/>
                </a:cubicBezTo>
                <a:cubicBezTo>
                  <a:pt x="1690877" y="258604"/>
                  <a:pt x="1696688" y="262604"/>
                  <a:pt x="1707736" y="268986"/>
                </a:cubicBezTo>
                <a:cubicBezTo>
                  <a:pt x="1706879" y="275749"/>
                  <a:pt x="1700307" y="280130"/>
                  <a:pt x="1687925" y="281940"/>
                </a:cubicBezTo>
                <a:cubicBezTo>
                  <a:pt x="1675732" y="283845"/>
                  <a:pt x="1666779" y="284798"/>
                  <a:pt x="1660588" y="284798"/>
                </a:cubicBezTo>
                <a:cubicBezTo>
                  <a:pt x="1659159" y="284798"/>
                  <a:pt x="1655825" y="284131"/>
                  <a:pt x="1649729" y="283464"/>
                </a:cubicBezTo>
                <a:cubicBezTo>
                  <a:pt x="1643729" y="282321"/>
                  <a:pt x="1640109" y="281654"/>
                  <a:pt x="1639061" y="281654"/>
                </a:cubicBezTo>
                <a:cubicBezTo>
                  <a:pt x="1632870" y="281654"/>
                  <a:pt x="1629917" y="283655"/>
                  <a:pt x="1630775" y="286798"/>
                </a:cubicBezTo>
                <a:cubicBezTo>
                  <a:pt x="1631346" y="290227"/>
                  <a:pt x="1630393" y="294037"/>
                  <a:pt x="1627726" y="298418"/>
                </a:cubicBezTo>
                <a:cubicBezTo>
                  <a:pt x="1628012" y="309277"/>
                  <a:pt x="1628107" y="321945"/>
                  <a:pt x="1628298" y="336709"/>
                </a:cubicBezTo>
                <a:cubicBezTo>
                  <a:pt x="1628488" y="351377"/>
                  <a:pt x="1628107" y="362522"/>
                  <a:pt x="1627155" y="370618"/>
                </a:cubicBezTo>
                <a:cubicBezTo>
                  <a:pt x="1627060" y="375285"/>
                  <a:pt x="1624488" y="379095"/>
                  <a:pt x="1620011" y="382429"/>
                </a:cubicBezTo>
                <a:cubicBezTo>
                  <a:pt x="1615725" y="385572"/>
                  <a:pt x="1611153" y="387096"/>
                  <a:pt x="1606486" y="387096"/>
                </a:cubicBezTo>
                <a:cubicBezTo>
                  <a:pt x="1593341" y="387096"/>
                  <a:pt x="1584673" y="372904"/>
                  <a:pt x="1580387" y="344424"/>
                </a:cubicBezTo>
                <a:cubicBezTo>
                  <a:pt x="1576196" y="315754"/>
                  <a:pt x="1574005" y="297942"/>
                  <a:pt x="1573815" y="290989"/>
                </a:cubicBezTo>
                <a:cubicBezTo>
                  <a:pt x="1573434" y="267462"/>
                  <a:pt x="1573148" y="253556"/>
                  <a:pt x="1573529" y="249174"/>
                </a:cubicBezTo>
                <a:cubicBezTo>
                  <a:pt x="1573529" y="244888"/>
                  <a:pt x="1574196" y="236125"/>
                  <a:pt x="1575530" y="222790"/>
                </a:cubicBezTo>
                <a:lnTo>
                  <a:pt x="1576577" y="205359"/>
                </a:lnTo>
                <a:cubicBezTo>
                  <a:pt x="1552003" y="217170"/>
                  <a:pt x="1528667" y="235172"/>
                  <a:pt x="1506093" y="260033"/>
                </a:cubicBezTo>
                <a:cubicBezTo>
                  <a:pt x="1483709" y="284702"/>
                  <a:pt x="1453800" y="307181"/>
                  <a:pt x="1415986" y="327851"/>
                </a:cubicBezTo>
                <a:cubicBezTo>
                  <a:pt x="1413509" y="329184"/>
                  <a:pt x="1409985" y="330708"/>
                  <a:pt x="1405508" y="331851"/>
                </a:cubicBezTo>
                <a:cubicBezTo>
                  <a:pt x="1401414" y="333185"/>
                  <a:pt x="1396936" y="335185"/>
                  <a:pt x="1392268" y="337471"/>
                </a:cubicBezTo>
                <a:cubicBezTo>
                  <a:pt x="1386173" y="340233"/>
                  <a:pt x="1378743" y="344329"/>
                  <a:pt x="1370362" y="349091"/>
                </a:cubicBezTo>
                <a:cubicBezTo>
                  <a:pt x="1362075" y="353949"/>
                  <a:pt x="1357407" y="356330"/>
                  <a:pt x="1356169" y="356330"/>
                </a:cubicBezTo>
                <a:lnTo>
                  <a:pt x="1347882" y="356330"/>
                </a:lnTo>
                <a:cubicBezTo>
                  <a:pt x="1347025" y="356330"/>
                  <a:pt x="1344929" y="354330"/>
                  <a:pt x="1341120" y="350615"/>
                </a:cubicBezTo>
                <a:cubicBezTo>
                  <a:pt x="1337786" y="346805"/>
                  <a:pt x="1335880" y="344710"/>
                  <a:pt x="1335880" y="344043"/>
                </a:cubicBezTo>
                <a:cubicBezTo>
                  <a:pt x="1335880" y="338233"/>
                  <a:pt x="1337786" y="336042"/>
                  <a:pt x="1341310" y="336518"/>
                </a:cubicBezTo>
                <a:cubicBezTo>
                  <a:pt x="1345120" y="337185"/>
                  <a:pt x="1348072" y="335375"/>
                  <a:pt x="1349977" y="331756"/>
                </a:cubicBezTo>
                <a:cubicBezTo>
                  <a:pt x="1351597" y="328517"/>
                  <a:pt x="1353121" y="325088"/>
                  <a:pt x="1354168" y="320516"/>
                </a:cubicBezTo>
                <a:cubicBezTo>
                  <a:pt x="1355216" y="316040"/>
                  <a:pt x="1355502" y="311658"/>
                  <a:pt x="1355502" y="307086"/>
                </a:cubicBezTo>
                <a:lnTo>
                  <a:pt x="1362550" y="226505"/>
                </a:lnTo>
                <a:cubicBezTo>
                  <a:pt x="1362550" y="219361"/>
                  <a:pt x="1366932" y="213646"/>
                  <a:pt x="1375695" y="209359"/>
                </a:cubicBezTo>
                <a:cubicBezTo>
                  <a:pt x="1384172" y="205264"/>
                  <a:pt x="1390744" y="203073"/>
                  <a:pt x="1395126" y="203073"/>
                </a:cubicBezTo>
                <a:cubicBezTo>
                  <a:pt x="1398364" y="203073"/>
                  <a:pt x="1403508" y="204121"/>
                  <a:pt x="1410938" y="206693"/>
                </a:cubicBezTo>
                <a:cubicBezTo>
                  <a:pt x="1418272" y="209359"/>
                  <a:pt x="1421891" y="214027"/>
                  <a:pt x="1421891" y="221171"/>
                </a:cubicBezTo>
                <a:cubicBezTo>
                  <a:pt x="1421891" y="231934"/>
                  <a:pt x="1420177" y="246126"/>
                  <a:pt x="1416271" y="263366"/>
                </a:cubicBezTo>
                <a:cubicBezTo>
                  <a:pt x="1412938" y="281083"/>
                  <a:pt x="1410366" y="292037"/>
                  <a:pt x="1409032" y="297180"/>
                </a:cubicBezTo>
                <a:cubicBezTo>
                  <a:pt x="1408651" y="297561"/>
                  <a:pt x="1409319" y="297561"/>
                  <a:pt x="1410842" y="297561"/>
                </a:cubicBezTo>
                <a:cubicBezTo>
                  <a:pt x="1411509" y="297561"/>
                  <a:pt x="1420463" y="291560"/>
                  <a:pt x="1438084" y="279464"/>
                </a:cubicBezTo>
                <a:cubicBezTo>
                  <a:pt x="1455705" y="267462"/>
                  <a:pt x="1470278" y="258509"/>
                  <a:pt x="1481518" y="252413"/>
                </a:cubicBezTo>
                <a:cubicBezTo>
                  <a:pt x="1491805" y="247269"/>
                  <a:pt x="1508665" y="237458"/>
                  <a:pt x="1532286" y="222504"/>
                </a:cubicBezTo>
                <a:cubicBezTo>
                  <a:pt x="1555908" y="207455"/>
                  <a:pt x="1570767" y="198120"/>
                  <a:pt x="1576768" y="194215"/>
                </a:cubicBezTo>
                <a:cubicBezTo>
                  <a:pt x="1577339" y="192024"/>
                  <a:pt x="1578387" y="186976"/>
                  <a:pt x="1579625" y="179451"/>
                </a:cubicBezTo>
                <a:cubicBezTo>
                  <a:pt x="1580768" y="171641"/>
                  <a:pt x="1581340" y="164402"/>
                  <a:pt x="1581626" y="157353"/>
                </a:cubicBezTo>
                <a:cubicBezTo>
                  <a:pt x="1582292" y="148019"/>
                  <a:pt x="1583435" y="139351"/>
                  <a:pt x="1585055" y="131159"/>
                </a:cubicBezTo>
                <a:cubicBezTo>
                  <a:pt x="1586579" y="123254"/>
                  <a:pt x="1587340" y="118586"/>
                  <a:pt x="1587340" y="117920"/>
                </a:cubicBezTo>
                <a:cubicBezTo>
                  <a:pt x="1587340" y="116681"/>
                  <a:pt x="1586674" y="114776"/>
                  <a:pt x="1585817" y="112014"/>
                </a:cubicBezTo>
                <a:cubicBezTo>
                  <a:pt x="1584483" y="109537"/>
                  <a:pt x="1583626" y="107156"/>
                  <a:pt x="1583054" y="104870"/>
                </a:cubicBezTo>
                <a:cubicBezTo>
                  <a:pt x="1588579" y="102680"/>
                  <a:pt x="1595532" y="98298"/>
                  <a:pt x="1603819" y="92393"/>
                </a:cubicBezTo>
                <a:cubicBezTo>
                  <a:pt x="1611725" y="86011"/>
                  <a:pt x="1620868" y="83058"/>
                  <a:pt x="1630489" y="83058"/>
                </a:cubicBezTo>
                <a:close/>
                <a:moveTo>
                  <a:pt x="700278" y="79343"/>
                </a:moveTo>
                <a:cubicBezTo>
                  <a:pt x="706373" y="79343"/>
                  <a:pt x="713613" y="81343"/>
                  <a:pt x="721899" y="85344"/>
                </a:cubicBezTo>
                <a:cubicBezTo>
                  <a:pt x="730281" y="89249"/>
                  <a:pt x="734377" y="91344"/>
                  <a:pt x="734377" y="91344"/>
                </a:cubicBezTo>
                <a:cubicBezTo>
                  <a:pt x="734377" y="91344"/>
                  <a:pt x="735043" y="91535"/>
                  <a:pt x="735520" y="91916"/>
                </a:cubicBezTo>
                <a:cubicBezTo>
                  <a:pt x="735329" y="95821"/>
                  <a:pt x="732281" y="100584"/>
                  <a:pt x="726662" y="106584"/>
                </a:cubicBezTo>
                <a:cubicBezTo>
                  <a:pt x="720756" y="112490"/>
                  <a:pt x="717422" y="116967"/>
                  <a:pt x="715898" y="120205"/>
                </a:cubicBezTo>
                <a:cubicBezTo>
                  <a:pt x="710850" y="133255"/>
                  <a:pt x="705039" y="147351"/>
                  <a:pt x="698562" y="162687"/>
                </a:cubicBezTo>
                <a:cubicBezTo>
                  <a:pt x="691705" y="177736"/>
                  <a:pt x="685704" y="191833"/>
                  <a:pt x="679799" y="204597"/>
                </a:cubicBezTo>
                <a:cubicBezTo>
                  <a:pt x="677226" y="209550"/>
                  <a:pt x="668368" y="223933"/>
                  <a:pt x="653509" y="247840"/>
                </a:cubicBezTo>
                <a:cubicBezTo>
                  <a:pt x="638460" y="271748"/>
                  <a:pt x="627601" y="283750"/>
                  <a:pt x="620459" y="283750"/>
                </a:cubicBezTo>
                <a:cubicBezTo>
                  <a:pt x="619314" y="283750"/>
                  <a:pt x="618457" y="283273"/>
                  <a:pt x="617505" y="282321"/>
                </a:cubicBezTo>
                <a:cubicBezTo>
                  <a:pt x="616838" y="281559"/>
                  <a:pt x="615981" y="281178"/>
                  <a:pt x="614838" y="281178"/>
                </a:cubicBezTo>
                <a:cubicBezTo>
                  <a:pt x="614076" y="281178"/>
                  <a:pt x="612742" y="281654"/>
                  <a:pt x="611219" y="282988"/>
                </a:cubicBezTo>
                <a:cubicBezTo>
                  <a:pt x="609789" y="284226"/>
                  <a:pt x="608361" y="285654"/>
                  <a:pt x="607218" y="287178"/>
                </a:cubicBezTo>
                <a:cubicBezTo>
                  <a:pt x="607027" y="286321"/>
                  <a:pt x="606551" y="285464"/>
                  <a:pt x="606265" y="284416"/>
                </a:cubicBezTo>
                <a:cubicBezTo>
                  <a:pt x="605789" y="283750"/>
                  <a:pt x="605599" y="282607"/>
                  <a:pt x="605599" y="281559"/>
                </a:cubicBezTo>
                <a:cubicBezTo>
                  <a:pt x="605599" y="274605"/>
                  <a:pt x="608266" y="264509"/>
                  <a:pt x="613599" y="250698"/>
                </a:cubicBezTo>
                <a:cubicBezTo>
                  <a:pt x="619219" y="236696"/>
                  <a:pt x="622173" y="228028"/>
                  <a:pt x="623125" y="224885"/>
                </a:cubicBezTo>
                <a:cubicBezTo>
                  <a:pt x="629792" y="206026"/>
                  <a:pt x="637126" y="187738"/>
                  <a:pt x="644461" y="169830"/>
                </a:cubicBezTo>
                <a:cubicBezTo>
                  <a:pt x="652082" y="152114"/>
                  <a:pt x="658653" y="134397"/>
                  <a:pt x="663797" y="117252"/>
                </a:cubicBezTo>
                <a:cubicBezTo>
                  <a:pt x="663797" y="115728"/>
                  <a:pt x="663797" y="114966"/>
                  <a:pt x="664083" y="114490"/>
                </a:cubicBezTo>
                <a:cubicBezTo>
                  <a:pt x="664178" y="114395"/>
                  <a:pt x="663702" y="114395"/>
                  <a:pt x="662463" y="114395"/>
                </a:cubicBezTo>
                <a:cubicBezTo>
                  <a:pt x="656272" y="114395"/>
                  <a:pt x="632460" y="121062"/>
                  <a:pt x="590930" y="133826"/>
                </a:cubicBezTo>
                <a:cubicBezTo>
                  <a:pt x="589311" y="133826"/>
                  <a:pt x="587120" y="133255"/>
                  <a:pt x="584263" y="131921"/>
                </a:cubicBezTo>
                <a:cubicBezTo>
                  <a:pt x="581500" y="130587"/>
                  <a:pt x="579976" y="130111"/>
                  <a:pt x="578928" y="130111"/>
                </a:cubicBezTo>
                <a:cubicBezTo>
                  <a:pt x="577881" y="130111"/>
                  <a:pt x="577500" y="130111"/>
                  <a:pt x="577786" y="130302"/>
                </a:cubicBezTo>
                <a:cubicBezTo>
                  <a:pt x="577976" y="130492"/>
                  <a:pt x="577595" y="130873"/>
                  <a:pt x="576071" y="130873"/>
                </a:cubicBezTo>
                <a:cubicBezTo>
                  <a:pt x="573975" y="130873"/>
                  <a:pt x="572737" y="130111"/>
                  <a:pt x="572642" y="128301"/>
                </a:cubicBezTo>
                <a:cubicBezTo>
                  <a:pt x="572262" y="126301"/>
                  <a:pt x="571975" y="124968"/>
                  <a:pt x="571118" y="123825"/>
                </a:cubicBezTo>
                <a:cubicBezTo>
                  <a:pt x="593311" y="107442"/>
                  <a:pt x="615125" y="95726"/>
                  <a:pt x="636460" y="89249"/>
                </a:cubicBezTo>
                <a:cubicBezTo>
                  <a:pt x="657700" y="82962"/>
                  <a:pt x="678942" y="79343"/>
                  <a:pt x="700278" y="79343"/>
                </a:cubicBezTo>
                <a:close/>
                <a:moveTo>
                  <a:pt x="1032509" y="76295"/>
                </a:moveTo>
                <a:cubicBezTo>
                  <a:pt x="1036795" y="76295"/>
                  <a:pt x="1040701" y="76867"/>
                  <a:pt x="1043939" y="78391"/>
                </a:cubicBezTo>
                <a:cubicBezTo>
                  <a:pt x="1046987" y="79915"/>
                  <a:pt x="1050227" y="81915"/>
                  <a:pt x="1053178" y="85439"/>
                </a:cubicBezTo>
                <a:cubicBezTo>
                  <a:pt x="1059179" y="84011"/>
                  <a:pt x="1066704" y="87249"/>
                  <a:pt x="1075657" y="95441"/>
                </a:cubicBezTo>
                <a:cubicBezTo>
                  <a:pt x="1084706" y="103156"/>
                  <a:pt x="1089088" y="111062"/>
                  <a:pt x="1089088" y="118681"/>
                </a:cubicBezTo>
                <a:cubicBezTo>
                  <a:pt x="1089088" y="133064"/>
                  <a:pt x="1080420" y="151638"/>
                  <a:pt x="1062989" y="174022"/>
                </a:cubicBezTo>
                <a:cubicBezTo>
                  <a:pt x="1045558" y="196501"/>
                  <a:pt x="1029461" y="207931"/>
                  <a:pt x="1014412" y="207931"/>
                </a:cubicBezTo>
                <a:cubicBezTo>
                  <a:pt x="1000886" y="207931"/>
                  <a:pt x="988980" y="203264"/>
                  <a:pt x="979074" y="193929"/>
                </a:cubicBezTo>
                <a:cubicBezTo>
                  <a:pt x="968978" y="184499"/>
                  <a:pt x="963834" y="172593"/>
                  <a:pt x="963834" y="158306"/>
                </a:cubicBezTo>
                <a:cubicBezTo>
                  <a:pt x="963834" y="145923"/>
                  <a:pt x="966978" y="132302"/>
                  <a:pt x="973645" y="116967"/>
                </a:cubicBezTo>
                <a:cubicBezTo>
                  <a:pt x="980312" y="101822"/>
                  <a:pt x="987742" y="90487"/>
                  <a:pt x="996029" y="82296"/>
                </a:cubicBezTo>
                <a:cubicBezTo>
                  <a:pt x="997553" y="80105"/>
                  <a:pt x="999743" y="79439"/>
                  <a:pt x="1002315" y="79915"/>
                </a:cubicBezTo>
                <a:cubicBezTo>
                  <a:pt x="1004791" y="80486"/>
                  <a:pt x="1006982" y="80105"/>
                  <a:pt x="1009173" y="79915"/>
                </a:cubicBezTo>
                <a:cubicBezTo>
                  <a:pt x="1009649" y="79248"/>
                  <a:pt x="1013364" y="78962"/>
                  <a:pt x="1019936" y="77724"/>
                </a:cubicBezTo>
                <a:cubicBezTo>
                  <a:pt x="1026413" y="76676"/>
                  <a:pt x="1030795" y="76295"/>
                  <a:pt x="1032509" y="76295"/>
                </a:cubicBezTo>
                <a:close/>
                <a:moveTo>
                  <a:pt x="5310568" y="71247"/>
                </a:moveTo>
                <a:cubicBezTo>
                  <a:pt x="5311235" y="71247"/>
                  <a:pt x="5314188" y="71914"/>
                  <a:pt x="5318569" y="72961"/>
                </a:cubicBezTo>
                <a:cubicBezTo>
                  <a:pt x="5323141" y="74200"/>
                  <a:pt x="5327428" y="74962"/>
                  <a:pt x="5330571" y="75724"/>
                </a:cubicBezTo>
                <a:cubicBezTo>
                  <a:pt x="5336572" y="76200"/>
                  <a:pt x="5344287" y="76771"/>
                  <a:pt x="5354002" y="77248"/>
                </a:cubicBezTo>
                <a:cubicBezTo>
                  <a:pt x="5363718" y="77914"/>
                  <a:pt x="5370290" y="81820"/>
                  <a:pt x="5373814" y="88963"/>
                </a:cubicBezTo>
                <a:cubicBezTo>
                  <a:pt x="5373433" y="91726"/>
                  <a:pt x="5374005" y="94583"/>
                  <a:pt x="5375339" y="97917"/>
                </a:cubicBezTo>
                <a:cubicBezTo>
                  <a:pt x="5377053" y="100870"/>
                  <a:pt x="5377434" y="102965"/>
                  <a:pt x="5377434" y="104013"/>
                </a:cubicBezTo>
                <a:cubicBezTo>
                  <a:pt x="5377434" y="121158"/>
                  <a:pt x="5367909" y="142684"/>
                  <a:pt x="5348668" y="169069"/>
                </a:cubicBezTo>
                <a:cubicBezTo>
                  <a:pt x="5329333" y="195453"/>
                  <a:pt x="5309425" y="208597"/>
                  <a:pt x="5289328" y="208597"/>
                </a:cubicBezTo>
                <a:cubicBezTo>
                  <a:pt x="5285899" y="208597"/>
                  <a:pt x="5282565" y="207931"/>
                  <a:pt x="5279136" y="206026"/>
                </a:cubicBezTo>
                <a:cubicBezTo>
                  <a:pt x="5275802" y="204216"/>
                  <a:pt x="5271801" y="202787"/>
                  <a:pt x="5267896" y="201644"/>
                </a:cubicBezTo>
                <a:cubicBezTo>
                  <a:pt x="5257609" y="198787"/>
                  <a:pt x="5249989" y="192119"/>
                  <a:pt x="5245322" y="182023"/>
                </a:cubicBezTo>
                <a:cubicBezTo>
                  <a:pt x="5240369" y="172021"/>
                  <a:pt x="5238083" y="163163"/>
                  <a:pt x="5238083" y="156019"/>
                </a:cubicBezTo>
                <a:cubicBezTo>
                  <a:pt x="5238083" y="146018"/>
                  <a:pt x="5243226" y="129540"/>
                  <a:pt x="5254085" y="106966"/>
                </a:cubicBezTo>
                <a:cubicBezTo>
                  <a:pt x="5264658" y="84201"/>
                  <a:pt x="5278279" y="72961"/>
                  <a:pt x="5294757" y="72961"/>
                </a:cubicBezTo>
                <a:cubicBezTo>
                  <a:pt x="5295424" y="72961"/>
                  <a:pt x="5296757" y="73152"/>
                  <a:pt x="5298472" y="73438"/>
                </a:cubicBezTo>
                <a:cubicBezTo>
                  <a:pt x="5299996" y="73723"/>
                  <a:pt x="5301329" y="73914"/>
                  <a:pt x="5302663" y="73914"/>
                </a:cubicBezTo>
                <a:cubicBezTo>
                  <a:pt x="5303710" y="73914"/>
                  <a:pt x="5304758" y="73438"/>
                  <a:pt x="5306472" y="72390"/>
                </a:cubicBezTo>
                <a:cubicBezTo>
                  <a:pt x="5308187" y="71723"/>
                  <a:pt x="5309330" y="71247"/>
                  <a:pt x="5310568" y="71247"/>
                </a:cubicBezTo>
                <a:close/>
                <a:moveTo>
                  <a:pt x="2541555" y="68866"/>
                </a:moveTo>
                <a:cubicBezTo>
                  <a:pt x="2542222" y="68866"/>
                  <a:pt x="2544794" y="69533"/>
                  <a:pt x="2548318" y="70390"/>
                </a:cubicBezTo>
                <a:cubicBezTo>
                  <a:pt x="2551938" y="71533"/>
                  <a:pt x="2554319" y="71914"/>
                  <a:pt x="2555176" y="71914"/>
                </a:cubicBezTo>
                <a:cubicBezTo>
                  <a:pt x="2555652" y="71914"/>
                  <a:pt x="2556795" y="71724"/>
                  <a:pt x="2558033" y="71247"/>
                </a:cubicBezTo>
                <a:cubicBezTo>
                  <a:pt x="2559272" y="70390"/>
                  <a:pt x="2560415" y="70295"/>
                  <a:pt x="2561367" y="70295"/>
                </a:cubicBezTo>
                <a:cubicBezTo>
                  <a:pt x="2562320" y="70295"/>
                  <a:pt x="2563367" y="70390"/>
                  <a:pt x="2564701" y="71247"/>
                </a:cubicBezTo>
                <a:cubicBezTo>
                  <a:pt x="2565463" y="71724"/>
                  <a:pt x="2566225" y="71914"/>
                  <a:pt x="2566225" y="71914"/>
                </a:cubicBezTo>
                <a:cubicBezTo>
                  <a:pt x="2566225" y="71914"/>
                  <a:pt x="2566416" y="72390"/>
                  <a:pt x="2567368" y="72962"/>
                </a:cubicBezTo>
                <a:cubicBezTo>
                  <a:pt x="2565463" y="76010"/>
                  <a:pt x="2564510" y="80391"/>
                  <a:pt x="2563558" y="86297"/>
                </a:cubicBezTo>
                <a:cubicBezTo>
                  <a:pt x="2562510" y="91917"/>
                  <a:pt x="2561558" y="99251"/>
                  <a:pt x="2560700" y="107347"/>
                </a:cubicBezTo>
                <a:cubicBezTo>
                  <a:pt x="2561082" y="107538"/>
                  <a:pt x="2561367" y="107823"/>
                  <a:pt x="2561653" y="107919"/>
                </a:cubicBezTo>
                <a:cubicBezTo>
                  <a:pt x="2562129" y="108014"/>
                  <a:pt x="2562320" y="108109"/>
                  <a:pt x="2562320" y="108109"/>
                </a:cubicBezTo>
                <a:cubicBezTo>
                  <a:pt x="2561082" y="119063"/>
                  <a:pt x="2559462" y="132779"/>
                  <a:pt x="2557557" y="148971"/>
                </a:cubicBezTo>
                <a:cubicBezTo>
                  <a:pt x="2555557" y="165164"/>
                  <a:pt x="2552890" y="177927"/>
                  <a:pt x="2549271" y="187166"/>
                </a:cubicBezTo>
                <a:cubicBezTo>
                  <a:pt x="2549271" y="187357"/>
                  <a:pt x="2549651" y="187738"/>
                  <a:pt x="2550223" y="188024"/>
                </a:cubicBezTo>
                <a:cubicBezTo>
                  <a:pt x="2550699" y="188500"/>
                  <a:pt x="2551080" y="188786"/>
                  <a:pt x="2551080" y="189643"/>
                </a:cubicBezTo>
                <a:cubicBezTo>
                  <a:pt x="2551080" y="191739"/>
                  <a:pt x="2550509" y="193263"/>
                  <a:pt x="2549651" y="194310"/>
                </a:cubicBezTo>
                <a:cubicBezTo>
                  <a:pt x="2548508" y="195358"/>
                  <a:pt x="2547651" y="196501"/>
                  <a:pt x="2547175" y="197644"/>
                </a:cubicBezTo>
                <a:cubicBezTo>
                  <a:pt x="2547747" y="199740"/>
                  <a:pt x="2548032" y="202216"/>
                  <a:pt x="2547556" y="205455"/>
                </a:cubicBezTo>
                <a:cubicBezTo>
                  <a:pt x="2547366" y="208407"/>
                  <a:pt x="2546318" y="213741"/>
                  <a:pt x="2545080" y="221457"/>
                </a:cubicBezTo>
                <a:cubicBezTo>
                  <a:pt x="2544794" y="224314"/>
                  <a:pt x="2544032" y="227172"/>
                  <a:pt x="2543556" y="229934"/>
                </a:cubicBezTo>
                <a:cubicBezTo>
                  <a:pt x="2542603" y="232696"/>
                  <a:pt x="2541746" y="235744"/>
                  <a:pt x="2540984" y="238887"/>
                </a:cubicBezTo>
                <a:cubicBezTo>
                  <a:pt x="2540889" y="240697"/>
                  <a:pt x="2540412" y="243078"/>
                  <a:pt x="2540317" y="246031"/>
                </a:cubicBezTo>
                <a:cubicBezTo>
                  <a:pt x="2540222" y="249174"/>
                  <a:pt x="2539841" y="252127"/>
                  <a:pt x="2539174" y="254603"/>
                </a:cubicBezTo>
                <a:cubicBezTo>
                  <a:pt x="2539079" y="255461"/>
                  <a:pt x="2538698" y="256794"/>
                  <a:pt x="2538031" y="258128"/>
                </a:cubicBezTo>
                <a:cubicBezTo>
                  <a:pt x="2537364" y="259652"/>
                  <a:pt x="2536793" y="261176"/>
                  <a:pt x="2536221" y="262509"/>
                </a:cubicBezTo>
                <a:cubicBezTo>
                  <a:pt x="2535745" y="265176"/>
                  <a:pt x="2534697" y="268605"/>
                  <a:pt x="2534031" y="272701"/>
                </a:cubicBezTo>
                <a:cubicBezTo>
                  <a:pt x="2532983" y="276702"/>
                  <a:pt x="2532411" y="279845"/>
                  <a:pt x="2532221" y="281845"/>
                </a:cubicBezTo>
                <a:cubicBezTo>
                  <a:pt x="2531935" y="283464"/>
                  <a:pt x="2531935" y="285179"/>
                  <a:pt x="2532221" y="287179"/>
                </a:cubicBezTo>
                <a:cubicBezTo>
                  <a:pt x="2532411" y="289370"/>
                  <a:pt x="2531554" y="290703"/>
                  <a:pt x="2529744" y="291180"/>
                </a:cubicBezTo>
                <a:cubicBezTo>
                  <a:pt x="2529458" y="292989"/>
                  <a:pt x="2529268" y="294799"/>
                  <a:pt x="2529268" y="296704"/>
                </a:cubicBezTo>
                <a:cubicBezTo>
                  <a:pt x="2529268" y="298514"/>
                  <a:pt x="2529268" y="300228"/>
                  <a:pt x="2529268" y="301943"/>
                </a:cubicBezTo>
                <a:cubicBezTo>
                  <a:pt x="2527363" y="301943"/>
                  <a:pt x="2526506" y="302705"/>
                  <a:pt x="2525934" y="304134"/>
                </a:cubicBezTo>
                <a:cubicBezTo>
                  <a:pt x="2525363" y="305372"/>
                  <a:pt x="2524410" y="308420"/>
                  <a:pt x="2522505" y="312706"/>
                </a:cubicBezTo>
                <a:cubicBezTo>
                  <a:pt x="2522505" y="314135"/>
                  <a:pt x="2522315" y="315373"/>
                  <a:pt x="2522505" y="317373"/>
                </a:cubicBezTo>
                <a:cubicBezTo>
                  <a:pt x="2522505" y="319183"/>
                  <a:pt x="2522505" y="320897"/>
                  <a:pt x="2522219" y="321945"/>
                </a:cubicBezTo>
                <a:cubicBezTo>
                  <a:pt x="2519648" y="323184"/>
                  <a:pt x="2518124" y="324993"/>
                  <a:pt x="2518028" y="327470"/>
                </a:cubicBezTo>
                <a:cubicBezTo>
                  <a:pt x="2517838" y="329756"/>
                  <a:pt x="2516505" y="330803"/>
                  <a:pt x="2513361" y="330803"/>
                </a:cubicBezTo>
                <a:cubicBezTo>
                  <a:pt x="2512504" y="330803"/>
                  <a:pt x="2511742" y="330803"/>
                  <a:pt x="2510980" y="330137"/>
                </a:cubicBezTo>
                <a:cubicBezTo>
                  <a:pt x="2510408" y="329756"/>
                  <a:pt x="2509456" y="329470"/>
                  <a:pt x="2508599" y="329470"/>
                </a:cubicBezTo>
                <a:cubicBezTo>
                  <a:pt x="2508123" y="329470"/>
                  <a:pt x="2507360" y="330137"/>
                  <a:pt x="2506313" y="330994"/>
                </a:cubicBezTo>
                <a:cubicBezTo>
                  <a:pt x="2505646" y="331947"/>
                  <a:pt x="2504884" y="332994"/>
                  <a:pt x="2504598" y="333852"/>
                </a:cubicBezTo>
                <a:cubicBezTo>
                  <a:pt x="2504598" y="333185"/>
                  <a:pt x="2504313" y="332899"/>
                  <a:pt x="2503646" y="332709"/>
                </a:cubicBezTo>
                <a:cubicBezTo>
                  <a:pt x="2503455" y="333852"/>
                  <a:pt x="2503360" y="334899"/>
                  <a:pt x="2502884" y="335566"/>
                </a:cubicBezTo>
                <a:cubicBezTo>
                  <a:pt x="2502693" y="336519"/>
                  <a:pt x="2502122" y="337566"/>
                  <a:pt x="2501455" y="338709"/>
                </a:cubicBezTo>
                <a:cubicBezTo>
                  <a:pt x="2500407" y="331470"/>
                  <a:pt x="2499359" y="323755"/>
                  <a:pt x="2498693" y="315373"/>
                </a:cubicBezTo>
                <a:cubicBezTo>
                  <a:pt x="2498026" y="307467"/>
                  <a:pt x="2497550" y="299466"/>
                  <a:pt x="2497550" y="291656"/>
                </a:cubicBezTo>
                <a:cubicBezTo>
                  <a:pt x="2497359" y="281464"/>
                  <a:pt x="2497455" y="271844"/>
                  <a:pt x="2498216" y="261938"/>
                </a:cubicBezTo>
                <a:cubicBezTo>
                  <a:pt x="2499074" y="252222"/>
                  <a:pt x="2499741" y="242126"/>
                  <a:pt x="2500312" y="232315"/>
                </a:cubicBezTo>
                <a:cubicBezTo>
                  <a:pt x="2501455" y="218313"/>
                  <a:pt x="2502693" y="202121"/>
                  <a:pt x="2503646" y="184309"/>
                </a:cubicBezTo>
                <a:cubicBezTo>
                  <a:pt x="2504884" y="166021"/>
                  <a:pt x="2506599" y="149162"/>
                  <a:pt x="2508884" y="132684"/>
                </a:cubicBezTo>
                <a:cubicBezTo>
                  <a:pt x="2509932" y="127731"/>
                  <a:pt x="2510885" y="121444"/>
                  <a:pt x="2512218" y="114205"/>
                </a:cubicBezTo>
                <a:cubicBezTo>
                  <a:pt x="2513361" y="106490"/>
                  <a:pt x="2514409" y="99632"/>
                  <a:pt x="2515647" y="93155"/>
                </a:cubicBezTo>
                <a:cubicBezTo>
                  <a:pt x="2515742" y="91631"/>
                  <a:pt x="2516028" y="90202"/>
                  <a:pt x="2516028" y="88106"/>
                </a:cubicBezTo>
                <a:cubicBezTo>
                  <a:pt x="2516028" y="86106"/>
                  <a:pt x="2515742" y="84487"/>
                  <a:pt x="2515647" y="82963"/>
                </a:cubicBezTo>
                <a:cubicBezTo>
                  <a:pt x="2515361" y="82201"/>
                  <a:pt x="2514981" y="80677"/>
                  <a:pt x="2514885" y="78486"/>
                </a:cubicBezTo>
                <a:cubicBezTo>
                  <a:pt x="2514409" y="76200"/>
                  <a:pt x="2514885" y="74581"/>
                  <a:pt x="2516028" y="73819"/>
                </a:cubicBezTo>
                <a:cubicBezTo>
                  <a:pt x="2520219" y="72295"/>
                  <a:pt x="2524886" y="71247"/>
                  <a:pt x="2529744" y="70295"/>
                </a:cubicBezTo>
                <a:cubicBezTo>
                  <a:pt x="2535078" y="69533"/>
                  <a:pt x="2538983" y="68866"/>
                  <a:pt x="2541555" y="68866"/>
                </a:cubicBezTo>
                <a:close/>
                <a:moveTo>
                  <a:pt x="3007899" y="67914"/>
                </a:moveTo>
                <a:cubicBezTo>
                  <a:pt x="3011233" y="67914"/>
                  <a:pt x="3015710" y="70104"/>
                  <a:pt x="3021425" y="74772"/>
                </a:cubicBezTo>
                <a:cubicBezTo>
                  <a:pt x="3027044" y="79439"/>
                  <a:pt x="3030092" y="83249"/>
                  <a:pt x="3030092" y="86392"/>
                </a:cubicBezTo>
                <a:cubicBezTo>
                  <a:pt x="3030092" y="87345"/>
                  <a:pt x="3029140" y="91631"/>
                  <a:pt x="3027521" y="99822"/>
                </a:cubicBezTo>
                <a:cubicBezTo>
                  <a:pt x="3026092" y="107728"/>
                  <a:pt x="3025425" y="112681"/>
                  <a:pt x="3025711" y="114491"/>
                </a:cubicBezTo>
                <a:cubicBezTo>
                  <a:pt x="3033807" y="103061"/>
                  <a:pt x="3045999" y="93536"/>
                  <a:pt x="3062477" y="86297"/>
                </a:cubicBezTo>
                <a:cubicBezTo>
                  <a:pt x="3078956" y="78963"/>
                  <a:pt x="3093529" y="75153"/>
                  <a:pt x="3106483" y="75153"/>
                </a:cubicBezTo>
                <a:cubicBezTo>
                  <a:pt x="3113246" y="75153"/>
                  <a:pt x="3119437" y="75915"/>
                  <a:pt x="3125247" y="77343"/>
                </a:cubicBezTo>
                <a:cubicBezTo>
                  <a:pt x="3130867" y="78677"/>
                  <a:pt x="3133915" y="79248"/>
                  <a:pt x="3133915" y="79248"/>
                </a:cubicBezTo>
                <a:cubicBezTo>
                  <a:pt x="3133915" y="79248"/>
                  <a:pt x="3137630" y="81249"/>
                  <a:pt x="3146107" y="85344"/>
                </a:cubicBezTo>
                <a:cubicBezTo>
                  <a:pt x="3143821" y="102299"/>
                  <a:pt x="3139440" y="119158"/>
                  <a:pt x="3133248" y="136208"/>
                </a:cubicBezTo>
                <a:cubicBezTo>
                  <a:pt x="3126867" y="153448"/>
                  <a:pt x="3120294" y="170498"/>
                  <a:pt x="3113532" y="187548"/>
                </a:cubicBezTo>
                <a:lnTo>
                  <a:pt x="3114579" y="188214"/>
                </a:lnTo>
                <a:lnTo>
                  <a:pt x="3115722" y="188214"/>
                </a:lnTo>
                <a:cubicBezTo>
                  <a:pt x="3116389" y="188214"/>
                  <a:pt x="3118675" y="187357"/>
                  <a:pt x="3122580" y="185166"/>
                </a:cubicBezTo>
                <a:cubicBezTo>
                  <a:pt x="3126581" y="182976"/>
                  <a:pt x="3130010" y="181356"/>
                  <a:pt x="3133534" y="180309"/>
                </a:cubicBezTo>
                <a:cubicBezTo>
                  <a:pt x="3133534" y="181452"/>
                  <a:pt x="3133534" y="182976"/>
                  <a:pt x="3133534" y="184976"/>
                </a:cubicBezTo>
                <a:cubicBezTo>
                  <a:pt x="3133534" y="186976"/>
                  <a:pt x="3133534" y="188881"/>
                  <a:pt x="3133534" y="190881"/>
                </a:cubicBezTo>
                <a:cubicBezTo>
                  <a:pt x="3127628" y="195168"/>
                  <a:pt x="3122676" y="199073"/>
                  <a:pt x="3117913" y="203264"/>
                </a:cubicBezTo>
                <a:cubicBezTo>
                  <a:pt x="3113246" y="207169"/>
                  <a:pt x="3108483" y="210408"/>
                  <a:pt x="3103530" y="212408"/>
                </a:cubicBezTo>
                <a:cubicBezTo>
                  <a:pt x="3102959" y="212598"/>
                  <a:pt x="3102387" y="213360"/>
                  <a:pt x="3102006" y="214408"/>
                </a:cubicBezTo>
                <a:cubicBezTo>
                  <a:pt x="3101530" y="215741"/>
                  <a:pt x="3100863" y="216599"/>
                  <a:pt x="3100006" y="217551"/>
                </a:cubicBezTo>
                <a:cubicBezTo>
                  <a:pt x="3099339" y="218028"/>
                  <a:pt x="3094005" y="220599"/>
                  <a:pt x="3083909" y="225266"/>
                </a:cubicBezTo>
                <a:cubicBezTo>
                  <a:pt x="3073717" y="229362"/>
                  <a:pt x="3067145" y="231648"/>
                  <a:pt x="3063811" y="231648"/>
                </a:cubicBezTo>
                <a:cubicBezTo>
                  <a:pt x="3063335" y="231648"/>
                  <a:pt x="3061144" y="231363"/>
                  <a:pt x="3057239" y="230982"/>
                </a:cubicBezTo>
                <a:cubicBezTo>
                  <a:pt x="3053238" y="230601"/>
                  <a:pt x="3050952" y="230315"/>
                  <a:pt x="3050285" y="230315"/>
                </a:cubicBezTo>
                <a:cubicBezTo>
                  <a:pt x="3049619" y="230315"/>
                  <a:pt x="3049524" y="230601"/>
                  <a:pt x="3049524" y="230982"/>
                </a:cubicBezTo>
                <a:cubicBezTo>
                  <a:pt x="3049524" y="231363"/>
                  <a:pt x="3049142" y="231648"/>
                  <a:pt x="3048285" y="231648"/>
                </a:cubicBezTo>
                <a:lnTo>
                  <a:pt x="3044761" y="231648"/>
                </a:lnTo>
                <a:cubicBezTo>
                  <a:pt x="3044285" y="231363"/>
                  <a:pt x="3044094" y="231267"/>
                  <a:pt x="3043523" y="231267"/>
                </a:cubicBezTo>
                <a:cubicBezTo>
                  <a:pt x="3043047" y="231267"/>
                  <a:pt x="3042951" y="230696"/>
                  <a:pt x="3042951" y="229934"/>
                </a:cubicBezTo>
                <a:cubicBezTo>
                  <a:pt x="3042951" y="226028"/>
                  <a:pt x="3047238" y="221742"/>
                  <a:pt x="3055619" y="216980"/>
                </a:cubicBezTo>
                <a:cubicBezTo>
                  <a:pt x="3064097" y="212598"/>
                  <a:pt x="3069335" y="209550"/>
                  <a:pt x="3071431" y="208598"/>
                </a:cubicBezTo>
                <a:cubicBezTo>
                  <a:pt x="3071717" y="205645"/>
                  <a:pt x="3072002" y="201645"/>
                  <a:pt x="3072002" y="196882"/>
                </a:cubicBezTo>
                <a:cubicBezTo>
                  <a:pt x="3072002" y="192596"/>
                  <a:pt x="3072384" y="188405"/>
                  <a:pt x="3073241" y="184595"/>
                </a:cubicBezTo>
                <a:cubicBezTo>
                  <a:pt x="3074098" y="180404"/>
                  <a:pt x="3075527" y="175641"/>
                  <a:pt x="3076860" y="170593"/>
                </a:cubicBezTo>
                <a:cubicBezTo>
                  <a:pt x="3078194" y="165259"/>
                  <a:pt x="3079146" y="160592"/>
                  <a:pt x="3079432" y="156496"/>
                </a:cubicBezTo>
                <a:lnTo>
                  <a:pt x="3098958" y="98584"/>
                </a:lnTo>
                <a:lnTo>
                  <a:pt x="3098958" y="94584"/>
                </a:lnTo>
                <a:cubicBezTo>
                  <a:pt x="3092100" y="96584"/>
                  <a:pt x="3087338" y="98013"/>
                  <a:pt x="3084194" y="98584"/>
                </a:cubicBezTo>
                <a:cubicBezTo>
                  <a:pt x="3081337" y="99632"/>
                  <a:pt x="3076860" y="101061"/>
                  <a:pt x="3071050" y="103918"/>
                </a:cubicBezTo>
                <a:cubicBezTo>
                  <a:pt x="3065621" y="106014"/>
                  <a:pt x="3059715" y="108966"/>
                  <a:pt x="3054286" y="112014"/>
                </a:cubicBezTo>
                <a:cubicBezTo>
                  <a:pt x="3048476" y="114872"/>
                  <a:pt x="3041237" y="116872"/>
                  <a:pt x="3032474" y="117348"/>
                </a:cubicBezTo>
                <a:cubicBezTo>
                  <a:pt x="3031235" y="117348"/>
                  <a:pt x="3029997" y="117539"/>
                  <a:pt x="3027807" y="118491"/>
                </a:cubicBezTo>
                <a:cubicBezTo>
                  <a:pt x="3026092" y="119158"/>
                  <a:pt x="3025044" y="120301"/>
                  <a:pt x="3025044" y="121730"/>
                </a:cubicBezTo>
                <a:cubicBezTo>
                  <a:pt x="3022092" y="135255"/>
                  <a:pt x="3020282" y="149829"/>
                  <a:pt x="3019901" y="165069"/>
                </a:cubicBezTo>
                <a:cubicBezTo>
                  <a:pt x="3019329" y="180404"/>
                  <a:pt x="3018472" y="193644"/>
                  <a:pt x="3016948" y="204788"/>
                </a:cubicBezTo>
                <a:cubicBezTo>
                  <a:pt x="3016758" y="205169"/>
                  <a:pt x="3016376" y="205455"/>
                  <a:pt x="3015805" y="205645"/>
                </a:cubicBezTo>
                <a:cubicBezTo>
                  <a:pt x="3015424" y="206026"/>
                  <a:pt x="3014567" y="206407"/>
                  <a:pt x="3013614" y="206883"/>
                </a:cubicBezTo>
                <a:cubicBezTo>
                  <a:pt x="3014281" y="208312"/>
                  <a:pt x="3014472" y="209550"/>
                  <a:pt x="3014186" y="211265"/>
                </a:cubicBezTo>
                <a:cubicBezTo>
                  <a:pt x="3013805" y="213170"/>
                  <a:pt x="3013614" y="214789"/>
                  <a:pt x="3013614" y="216218"/>
                </a:cubicBezTo>
                <a:lnTo>
                  <a:pt x="3011614" y="216218"/>
                </a:lnTo>
                <a:cubicBezTo>
                  <a:pt x="3010661" y="216218"/>
                  <a:pt x="3010185" y="215837"/>
                  <a:pt x="3009804" y="215361"/>
                </a:cubicBezTo>
                <a:cubicBezTo>
                  <a:pt x="3009233" y="214789"/>
                  <a:pt x="3008661" y="214408"/>
                  <a:pt x="3008661" y="214408"/>
                </a:cubicBezTo>
                <a:cubicBezTo>
                  <a:pt x="3007518" y="214218"/>
                  <a:pt x="3006661" y="214122"/>
                  <a:pt x="3005327" y="214122"/>
                </a:cubicBezTo>
                <a:cubicBezTo>
                  <a:pt x="3004184" y="214122"/>
                  <a:pt x="3002946" y="213932"/>
                  <a:pt x="3001899" y="213551"/>
                </a:cubicBezTo>
                <a:cubicBezTo>
                  <a:pt x="3000184" y="213360"/>
                  <a:pt x="2998089" y="213265"/>
                  <a:pt x="2996184" y="213265"/>
                </a:cubicBezTo>
                <a:cubicBezTo>
                  <a:pt x="2994088" y="213265"/>
                  <a:pt x="2992278" y="213265"/>
                  <a:pt x="2989992" y="213265"/>
                </a:cubicBezTo>
                <a:cubicBezTo>
                  <a:pt x="2985992" y="213265"/>
                  <a:pt x="2982467" y="207741"/>
                  <a:pt x="2979515" y="196787"/>
                </a:cubicBezTo>
                <a:cubicBezTo>
                  <a:pt x="2976562" y="185928"/>
                  <a:pt x="2975038" y="178023"/>
                  <a:pt x="2975038" y="173355"/>
                </a:cubicBezTo>
                <a:lnTo>
                  <a:pt x="2975038" y="141066"/>
                </a:lnTo>
                <a:cubicBezTo>
                  <a:pt x="2975038" y="134779"/>
                  <a:pt x="2977038" y="122587"/>
                  <a:pt x="2981229" y="104775"/>
                </a:cubicBezTo>
                <a:cubicBezTo>
                  <a:pt x="2984849" y="86963"/>
                  <a:pt x="2987516" y="77438"/>
                  <a:pt x="2988754" y="76105"/>
                </a:cubicBezTo>
                <a:cubicBezTo>
                  <a:pt x="2989326" y="74391"/>
                  <a:pt x="2992088" y="72581"/>
                  <a:pt x="2996565" y="70676"/>
                </a:cubicBezTo>
                <a:cubicBezTo>
                  <a:pt x="3001232" y="68866"/>
                  <a:pt x="3005232" y="67914"/>
                  <a:pt x="3007899" y="67914"/>
                </a:cubicBezTo>
                <a:close/>
                <a:moveTo>
                  <a:pt x="2903219" y="59817"/>
                </a:moveTo>
                <a:cubicBezTo>
                  <a:pt x="2906077" y="59817"/>
                  <a:pt x="2909601" y="61150"/>
                  <a:pt x="2914078" y="63817"/>
                </a:cubicBezTo>
                <a:cubicBezTo>
                  <a:pt x="2918459" y="66389"/>
                  <a:pt x="2920555" y="69532"/>
                  <a:pt x="2920555" y="73342"/>
                </a:cubicBezTo>
                <a:cubicBezTo>
                  <a:pt x="2920555" y="74580"/>
                  <a:pt x="2919983" y="76295"/>
                  <a:pt x="2918745" y="78390"/>
                </a:cubicBezTo>
                <a:cubicBezTo>
                  <a:pt x="2917507" y="80295"/>
                  <a:pt x="2916935" y="82200"/>
                  <a:pt x="2917221" y="83915"/>
                </a:cubicBezTo>
                <a:cubicBezTo>
                  <a:pt x="2917412" y="88201"/>
                  <a:pt x="2917507" y="93059"/>
                  <a:pt x="2917507" y="98679"/>
                </a:cubicBezTo>
                <a:cubicBezTo>
                  <a:pt x="2917507" y="104394"/>
                  <a:pt x="2917221" y="109442"/>
                  <a:pt x="2916173" y="113442"/>
                </a:cubicBezTo>
                <a:cubicBezTo>
                  <a:pt x="2913506" y="129540"/>
                  <a:pt x="2910458" y="144875"/>
                  <a:pt x="2906839" y="158781"/>
                </a:cubicBezTo>
                <a:cubicBezTo>
                  <a:pt x="2903124" y="172783"/>
                  <a:pt x="2899981" y="189833"/>
                  <a:pt x="2897409" y="210597"/>
                </a:cubicBezTo>
                <a:cubicBezTo>
                  <a:pt x="2897028" y="210978"/>
                  <a:pt x="2897028" y="211264"/>
                  <a:pt x="2897600" y="211740"/>
                </a:cubicBezTo>
                <a:cubicBezTo>
                  <a:pt x="2898171" y="211740"/>
                  <a:pt x="2898552" y="211740"/>
                  <a:pt x="2898838" y="211740"/>
                </a:cubicBezTo>
                <a:cubicBezTo>
                  <a:pt x="2899409" y="211740"/>
                  <a:pt x="2904363" y="209835"/>
                  <a:pt x="2914268" y="205740"/>
                </a:cubicBezTo>
                <a:cubicBezTo>
                  <a:pt x="2924079" y="201549"/>
                  <a:pt x="2935414" y="199453"/>
                  <a:pt x="2948749" y="199453"/>
                </a:cubicBezTo>
                <a:cubicBezTo>
                  <a:pt x="2949225" y="202215"/>
                  <a:pt x="2950464" y="204311"/>
                  <a:pt x="2952654" y="205740"/>
                </a:cubicBezTo>
                <a:cubicBezTo>
                  <a:pt x="2955131" y="206787"/>
                  <a:pt x="2957322" y="208311"/>
                  <a:pt x="2959989" y="209740"/>
                </a:cubicBezTo>
                <a:cubicBezTo>
                  <a:pt x="2952273" y="217455"/>
                  <a:pt x="2941510" y="222218"/>
                  <a:pt x="2927794" y="223932"/>
                </a:cubicBezTo>
                <a:cubicBezTo>
                  <a:pt x="2913888" y="225552"/>
                  <a:pt x="2903505" y="226790"/>
                  <a:pt x="2896266" y="227266"/>
                </a:cubicBezTo>
                <a:cubicBezTo>
                  <a:pt x="2894647" y="236601"/>
                  <a:pt x="2893885" y="246221"/>
                  <a:pt x="2893409" y="257270"/>
                </a:cubicBezTo>
                <a:cubicBezTo>
                  <a:pt x="2892932" y="267938"/>
                  <a:pt x="2892361" y="278034"/>
                  <a:pt x="2891885" y="287274"/>
                </a:cubicBezTo>
                <a:lnTo>
                  <a:pt x="2886932" y="287274"/>
                </a:lnTo>
                <a:cubicBezTo>
                  <a:pt x="2885503" y="287274"/>
                  <a:pt x="2882550" y="286988"/>
                  <a:pt x="2877311" y="286226"/>
                </a:cubicBezTo>
                <a:cubicBezTo>
                  <a:pt x="2872073" y="285559"/>
                  <a:pt x="2867882" y="284035"/>
                  <a:pt x="2864643" y="282416"/>
                </a:cubicBezTo>
                <a:cubicBezTo>
                  <a:pt x="2861881" y="280987"/>
                  <a:pt x="2859690" y="278892"/>
                  <a:pt x="2858071" y="275748"/>
                </a:cubicBezTo>
                <a:cubicBezTo>
                  <a:pt x="2856261" y="272605"/>
                  <a:pt x="2854928" y="269843"/>
                  <a:pt x="2854356" y="267938"/>
                </a:cubicBezTo>
                <a:cubicBezTo>
                  <a:pt x="2852642" y="260699"/>
                  <a:pt x="2851213" y="251079"/>
                  <a:pt x="2849784" y="239077"/>
                </a:cubicBezTo>
                <a:cubicBezTo>
                  <a:pt x="2848546" y="227361"/>
                  <a:pt x="2847784" y="217551"/>
                  <a:pt x="2847784" y="209550"/>
                </a:cubicBezTo>
                <a:cubicBezTo>
                  <a:pt x="2847784" y="183546"/>
                  <a:pt x="2850927" y="159067"/>
                  <a:pt x="2857023" y="136207"/>
                </a:cubicBezTo>
                <a:cubicBezTo>
                  <a:pt x="2863119" y="113538"/>
                  <a:pt x="2865405" y="93821"/>
                  <a:pt x="2863691" y="77724"/>
                </a:cubicBezTo>
                <a:cubicBezTo>
                  <a:pt x="2864643" y="77438"/>
                  <a:pt x="2870549" y="74199"/>
                  <a:pt x="2881217" y="68389"/>
                </a:cubicBezTo>
                <a:cubicBezTo>
                  <a:pt x="2891980" y="62484"/>
                  <a:pt x="2899219" y="59817"/>
                  <a:pt x="2903219" y="59817"/>
                </a:cubicBezTo>
                <a:close/>
                <a:moveTo>
                  <a:pt x="6809612" y="49530"/>
                </a:moveTo>
                <a:cubicBezTo>
                  <a:pt x="6821804" y="49530"/>
                  <a:pt x="6828567" y="55721"/>
                  <a:pt x="6829805" y="68199"/>
                </a:cubicBezTo>
                <a:cubicBezTo>
                  <a:pt x="6830662" y="80581"/>
                  <a:pt x="6831234" y="89535"/>
                  <a:pt x="6831234" y="95250"/>
                </a:cubicBezTo>
                <a:cubicBezTo>
                  <a:pt x="6831234" y="103632"/>
                  <a:pt x="6826376" y="127064"/>
                  <a:pt x="6816660" y="165545"/>
                </a:cubicBezTo>
                <a:cubicBezTo>
                  <a:pt x="6806659" y="203740"/>
                  <a:pt x="6801516" y="223742"/>
                  <a:pt x="6801135" y="225171"/>
                </a:cubicBezTo>
                <a:cubicBezTo>
                  <a:pt x="6798372" y="226600"/>
                  <a:pt x="6797325" y="228219"/>
                  <a:pt x="6797801" y="230886"/>
                </a:cubicBezTo>
                <a:cubicBezTo>
                  <a:pt x="6798277" y="233744"/>
                  <a:pt x="6798468" y="236220"/>
                  <a:pt x="6798468" y="238316"/>
                </a:cubicBezTo>
                <a:cubicBezTo>
                  <a:pt x="6790086" y="228410"/>
                  <a:pt x="6784656" y="217456"/>
                  <a:pt x="6782371" y="204788"/>
                </a:cubicBezTo>
                <a:cubicBezTo>
                  <a:pt x="6779989" y="192215"/>
                  <a:pt x="6779513" y="180689"/>
                  <a:pt x="6779989" y="169831"/>
                </a:cubicBezTo>
                <a:lnTo>
                  <a:pt x="6785133" y="68866"/>
                </a:lnTo>
                <a:cubicBezTo>
                  <a:pt x="6788467" y="67532"/>
                  <a:pt x="6792182" y="64199"/>
                  <a:pt x="6796467" y="58388"/>
                </a:cubicBezTo>
                <a:cubicBezTo>
                  <a:pt x="6800754" y="52578"/>
                  <a:pt x="6805040" y="49530"/>
                  <a:pt x="6809612" y="49530"/>
                </a:cubicBezTo>
                <a:close/>
                <a:moveTo>
                  <a:pt x="6636163" y="42005"/>
                </a:moveTo>
                <a:cubicBezTo>
                  <a:pt x="6640449" y="42005"/>
                  <a:pt x="6646545" y="42862"/>
                  <a:pt x="6653975" y="44291"/>
                </a:cubicBezTo>
                <a:cubicBezTo>
                  <a:pt x="6661308" y="46006"/>
                  <a:pt x="6666166" y="47911"/>
                  <a:pt x="6668167" y="49911"/>
                </a:cubicBezTo>
                <a:cubicBezTo>
                  <a:pt x="6668167" y="52959"/>
                  <a:pt x="6667691" y="57150"/>
                  <a:pt x="6666833" y="62008"/>
                </a:cubicBezTo>
                <a:cubicBezTo>
                  <a:pt x="6666071" y="66770"/>
                  <a:pt x="6665499" y="70961"/>
                  <a:pt x="6665214" y="74295"/>
                </a:cubicBezTo>
                <a:cubicBezTo>
                  <a:pt x="6659118" y="90773"/>
                  <a:pt x="6655022" y="107918"/>
                  <a:pt x="6653593" y="125825"/>
                </a:cubicBezTo>
                <a:cubicBezTo>
                  <a:pt x="6651879" y="143446"/>
                  <a:pt x="6650355" y="156877"/>
                  <a:pt x="6648926" y="165735"/>
                </a:cubicBezTo>
                <a:cubicBezTo>
                  <a:pt x="6648831" y="168211"/>
                  <a:pt x="6648164" y="171736"/>
                  <a:pt x="6647307" y="177070"/>
                </a:cubicBezTo>
                <a:cubicBezTo>
                  <a:pt x="6646640" y="182213"/>
                  <a:pt x="6645783" y="186880"/>
                  <a:pt x="6644926" y="191357"/>
                </a:cubicBezTo>
                <a:cubicBezTo>
                  <a:pt x="6644450" y="193738"/>
                  <a:pt x="6643973" y="196596"/>
                  <a:pt x="6643973" y="200501"/>
                </a:cubicBezTo>
                <a:cubicBezTo>
                  <a:pt x="6643973" y="204311"/>
                  <a:pt x="6642544" y="207740"/>
                  <a:pt x="6640068" y="210883"/>
                </a:cubicBezTo>
                <a:cubicBezTo>
                  <a:pt x="6641592" y="214693"/>
                  <a:pt x="6641782" y="220027"/>
                  <a:pt x="6641020" y="226885"/>
                </a:cubicBezTo>
                <a:cubicBezTo>
                  <a:pt x="6640068" y="233458"/>
                  <a:pt x="6639020" y="239744"/>
                  <a:pt x="6638067" y="245745"/>
                </a:cubicBezTo>
                <a:lnTo>
                  <a:pt x="6639973" y="247459"/>
                </a:lnTo>
                <a:cubicBezTo>
                  <a:pt x="6649402" y="240792"/>
                  <a:pt x="6662928" y="237172"/>
                  <a:pt x="6679978" y="236791"/>
                </a:cubicBezTo>
                <a:cubicBezTo>
                  <a:pt x="6697504" y="236601"/>
                  <a:pt x="6706076" y="236315"/>
                  <a:pt x="6706076" y="236315"/>
                </a:cubicBezTo>
                <a:cubicBezTo>
                  <a:pt x="6706076" y="236315"/>
                  <a:pt x="6710743" y="236887"/>
                  <a:pt x="6719030" y="237172"/>
                </a:cubicBezTo>
                <a:cubicBezTo>
                  <a:pt x="6717602" y="238315"/>
                  <a:pt x="6715982" y="239649"/>
                  <a:pt x="6713887" y="240697"/>
                </a:cubicBezTo>
                <a:cubicBezTo>
                  <a:pt x="6711886" y="241840"/>
                  <a:pt x="6709696" y="242792"/>
                  <a:pt x="6707410" y="243459"/>
                </a:cubicBezTo>
                <a:cubicBezTo>
                  <a:pt x="6706743" y="244030"/>
                  <a:pt x="6706743" y="244697"/>
                  <a:pt x="6707600" y="245269"/>
                </a:cubicBezTo>
                <a:cubicBezTo>
                  <a:pt x="6708553" y="245745"/>
                  <a:pt x="6708648" y="246793"/>
                  <a:pt x="6708648" y="248126"/>
                </a:cubicBezTo>
                <a:cubicBezTo>
                  <a:pt x="6708648" y="253270"/>
                  <a:pt x="6693313" y="259175"/>
                  <a:pt x="6662166" y="266700"/>
                </a:cubicBezTo>
                <a:cubicBezTo>
                  <a:pt x="6659594" y="266700"/>
                  <a:pt x="6655308" y="266224"/>
                  <a:pt x="6649402" y="265747"/>
                </a:cubicBezTo>
                <a:cubicBezTo>
                  <a:pt x="6643497" y="265081"/>
                  <a:pt x="6639496" y="264414"/>
                  <a:pt x="6636830" y="262985"/>
                </a:cubicBezTo>
                <a:cubicBezTo>
                  <a:pt x="6637687" y="269748"/>
                  <a:pt x="6636163" y="280130"/>
                  <a:pt x="6632257" y="294132"/>
                </a:cubicBezTo>
                <a:cubicBezTo>
                  <a:pt x="6628448" y="308324"/>
                  <a:pt x="6627399" y="318230"/>
                  <a:pt x="6628733" y="324040"/>
                </a:cubicBezTo>
                <a:cubicBezTo>
                  <a:pt x="6629019" y="326898"/>
                  <a:pt x="6629019" y="330803"/>
                  <a:pt x="6628733" y="334994"/>
                </a:cubicBezTo>
                <a:cubicBezTo>
                  <a:pt x="6628066" y="339471"/>
                  <a:pt x="6626161" y="342805"/>
                  <a:pt x="6623018" y="345091"/>
                </a:cubicBezTo>
                <a:cubicBezTo>
                  <a:pt x="6623304" y="346234"/>
                  <a:pt x="6623304" y="348043"/>
                  <a:pt x="6622828" y="350615"/>
                </a:cubicBezTo>
                <a:cubicBezTo>
                  <a:pt x="6622352" y="353187"/>
                  <a:pt x="6621970" y="355378"/>
                  <a:pt x="6621209" y="357949"/>
                </a:cubicBezTo>
                <a:cubicBezTo>
                  <a:pt x="6619970" y="357568"/>
                  <a:pt x="6618256" y="357283"/>
                  <a:pt x="6616160" y="357568"/>
                </a:cubicBezTo>
                <a:cubicBezTo>
                  <a:pt x="6613969" y="357759"/>
                  <a:pt x="6612350" y="357949"/>
                  <a:pt x="6611112" y="357949"/>
                </a:cubicBezTo>
                <a:cubicBezTo>
                  <a:pt x="6607778" y="357949"/>
                  <a:pt x="6602920" y="356425"/>
                  <a:pt x="6596253" y="353377"/>
                </a:cubicBezTo>
                <a:cubicBezTo>
                  <a:pt x="6589586" y="350425"/>
                  <a:pt x="6585394" y="347662"/>
                  <a:pt x="6584537" y="344995"/>
                </a:cubicBezTo>
                <a:cubicBezTo>
                  <a:pt x="6581584" y="338709"/>
                  <a:pt x="6579203" y="328517"/>
                  <a:pt x="6577489" y="315182"/>
                </a:cubicBezTo>
                <a:cubicBezTo>
                  <a:pt x="6575965" y="301942"/>
                  <a:pt x="6575203" y="290036"/>
                  <a:pt x="6575203" y="279940"/>
                </a:cubicBezTo>
                <a:cubicBezTo>
                  <a:pt x="6575203" y="266319"/>
                  <a:pt x="6575869" y="250126"/>
                  <a:pt x="6577298" y="231362"/>
                </a:cubicBezTo>
                <a:cubicBezTo>
                  <a:pt x="6578822" y="212788"/>
                  <a:pt x="6580156" y="194881"/>
                  <a:pt x="6581203" y="177832"/>
                </a:cubicBezTo>
                <a:lnTo>
                  <a:pt x="6590824" y="121253"/>
                </a:lnTo>
                <a:cubicBezTo>
                  <a:pt x="6585014" y="126778"/>
                  <a:pt x="6578632" y="134779"/>
                  <a:pt x="6571012" y="144589"/>
                </a:cubicBezTo>
                <a:cubicBezTo>
                  <a:pt x="6563773" y="154400"/>
                  <a:pt x="6558058" y="162973"/>
                  <a:pt x="6553867" y="170212"/>
                </a:cubicBezTo>
                <a:cubicBezTo>
                  <a:pt x="6551009" y="174593"/>
                  <a:pt x="6549485" y="179451"/>
                  <a:pt x="6549676" y="184880"/>
                </a:cubicBezTo>
                <a:cubicBezTo>
                  <a:pt x="6549866" y="190405"/>
                  <a:pt x="6547390" y="196405"/>
                  <a:pt x="6542627" y="203168"/>
                </a:cubicBezTo>
                <a:cubicBezTo>
                  <a:pt x="6541389" y="204978"/>
                  <a:pt x="6521863" y="224980"/>
                  <a:pt x="6484239" y="263842"/>
                </a:cubicBezTo>
                <a:cubicBezTo>
                  <a:pt x="6446615" y="302514"/>
                  <a:pt x="6420612" y="321659"/>
                  <a:pt x="6405943" y="321659"/>
                </a:cubicBezTo>
                <a:cubicBezTo>
                  <a:pt x="6404896" y="321659"/>
                  <a:pt x="6402134" y="320516"/>
                  <a:pt x="6398228" y="317944"/>
                </a:cubicBezTo>
                <a:cubicBezTo>
                  <a:pt x="6394132" y="315277"/>
                  <a:pt x="6390703" y="313563"/>
                  <a:pt x="6387465" y="311944"/>
                </a:cubicBezTo>
                <a:cubicBezTo>
                  <a:pt x="6385083" y="310801"/>
                  <a:pt x="6381941" y="310039"/>
                  <a:pt x="6378321" y="309562"/>
                </a:cubicBezTo>
                <a:cubicBezTo>
                  <a:pt x="6374606" y="308991"/>
                  <a:pt x="6371939" y="307562"/>
                  <a:pt x="6369844" y="305562"/>
                </a:cubicBezTo>
                <a:cubicBezTo>
                  <a:pt x="6366033" y="302419"/>
                  <a:pt x="6363557" y="296989"/>
                  <a:pt x="6362605" y="289369"/>
                </a:cubicBezTo>
                <a:cubicBezTo>
                  <a:pt x="6361462" y="281464"/>
                  <a:pt x="6360986" y="276415"/>
                  <a:pt x="6360986" y="273558"/>
                </a:cubicBezTo>
                <a:cubicBezTo>
                  <a:pt x="6360986" y="261842"/>
                  <a:pt x="6364034" y="239458"/>
                  <a:pt x="6370224" y="206883"/>
                </a:cubicBezTo>
                <a:cubicBezTo>
                  <a:pt x="6376416" y="174212"/>
                  <a:pt x="6379940" y="157353"/>
                  <a:pt x="6380798" y="156305"/>
                </a:cubicBezTo>
                <a:cubicBezTo>
                  <a:pt x="6378988" y="154686"/>
                  <a:pt x="6376701" y="153828"/>
                  <a:pt x="6373939" y="153162"/>
                </a:cubicBezTo>
                <a:cubicBezTo>
                  <a:pt x="6371367" y="152400"/>
                  <a:pt x="6368605" y="151733"/>
                  <a:pt x="6366319" y="150495"/>
                </a:cubicBezTo>
                <a:cubicBezTo>
                  <a:pt x="6363462" y="149066"/>
                  <a:pt x="6360890" y="146971"/>
                  <a:pt x="6358700" y="144589"/>
                </a:cubicBezTo>
                <a:cubicBezTo>
                  <a:pt x="6356032" y="142113"/>
                  <a:pt x="6353651" y="140208"/>
                  <a:pt x="6350794" y="139065"/>
                </a:cubicBezTo>
                <a:cubicBezTo>
                  <a:pt x="6348793" y="138398"/>
                  <a:pt x="6346603" y="137922"/>
                  <a:pt x="6343936" y="137541"/>
                </a:cubicBezTo>
                <a:cubicBezTo>
                  <a:pt x="6341459" y="137065"/>
                  <a:pt x="6339554" y="136207"/>
                  <a:pt x="6337173" y="135160"/>
                </a:cubicBezTo>
                <a:lnTo>
                  <a:pt x="6337173" y="128206"/>
                </a:lnTo>
                <a:cubicBezTo>
                  <a:pt x="6338983" y="126016"/>
                  <a:pt x="6340888" y="123825"/>
                  <a:pt x="6342983" y="121920"/>
                </a:cubicBezTo>
                <a:cubicBezTo>
                  <a:pt x="6344984" y="119920"/>
                  <a:pt x="6346793" y="118586"/>
                  <a:pt x="6348603" y="118491"/>
                </a:cubicBezTo>
                <a:cubicBezTo>
                  <a:pt x="6355365" y="116205"/>
                  <a:pt x="6377750" y="111633"/>
                  <a:pt x="6415754" y="104775"/>
                </a:cubicBezTo>
                <a:cubicBezTo>
                  <a:pt x="6453854" y="98107"/>
                  <a:pt x="6477095" y="94774"/>
                  <a:pt x="6485382" y="94774"/>
                </a:cubicBezTo>
                <a:cubicBezTo>
                  <a:pt x="6490430" y="94774"/>
                  <a:pt x="6496526" y="95536"/>
                  <a:pt x="6503384" y="97631"/>
                </a:cubicBezTo>
                <a:cubicBezTo>
                  <a:pt x="6509957" y="99536"/>
                  <a:pt x="6516434" y="102108"/>
                  <a:pt x="6522720" y="105061"/>
                </a:cubicBezTo>
                <a:cubicBezTo>
                  <a:pt x="6520815" y="105537"/>
                  <a:pt x="6518624" y="106204"/>
                  <a:pt x="6516338" y="107061"/>
                </a:cubicBezTo>
                <a:cubicBezTo>
                  <a:pt x="6513957" y="107918"/>
                  <a:pt x="6512433" y="109728"/>
                  <a:pt x="6511576" y="112776"/>
                </a:cubicBezTo>
                <a:cubicBezTo>
                  <a:pt x="6512052" y="114205"/>
                  <a:pt x="6513099" y="114776"/>
                  <a:pt x="6514242" y="115443"/>
                </a:cubicBezTo>
                <a:cubicBezTo>
                  <a:pt x="6515386" y="116110"/>
                  <a:pt x="6516624" y="116205"/>
                  <a:pt x="6517767" y="116205"/>
                </a:cubicBezTo>
                <a:cubicBezTo>
                  <a:pt x="6505480" y="129730"/>
                  <a:pt x="6491764" y="139351"/>
                  <a:pt x="6476428" y="144875"/>
                </a:cubicBezTo>
                <a:cubicBezTo>
                  <a:pt x="6461093" y="150685"/>
                  <a:pt x="6447473" y="154305"/>
                  <a:pt x="6434614" y="155829"/>
                </a:cubicBezTo>
                <a:cubicBezTo>
                  <a:pt x="6428613" y="165449"/>
                  <a:pt x="6425089" y="175546"/>
                  <a:pt x="6424422" y="186690"/>
                </a:cubicBezTo>
                <a:cubicBezTo>
                  <a:pt x="6423755" y="197548"/>
                  <a:pt x="6421374" y="211741"/>
                  <a:pt x="6417659" y="228505"/>
                </a:cubicBezTo>
                <a:cubicBezTo>
                  <a:pt x="6416421" y="233267"/>
                  <a:pt x="6415278" y="239077"/>
                  <a:pt x="6414325" y="245840"/>
                </a:cubicBezTo>
                <a:cubicBezTo>
                  <a:pt x="6413278" y="252508"/>
                  <a:pt x="6412515" y="258889"/>
                  <a:pt x="6412325" y="264985"/>
                </a:cubicBezTo>
                <a:cubicBezTo>
                  <a:pt x="6412039" y="268319"/>
                  <a:pt x="6411659" y="271081"/>
                  <a:pt x="6410896" y="273367"/>
                </a:cubicBezTo>
                <a:cubicBezTo>
                  <a:pt x="6410325" y="275463"/>
                  <a:pt x="6410134" y="277939"/>
                  <a:pt x="6410134" y="279940"/>
                </a:cubicBezTo>
                <a:lnTo>
                  <a:pt x="6410134" y="283178"/>
                </a:lnTo>
                <a:cubicBezTo>
                  <a:pt x="6409753" y="283654"/>
                  <a:pt x="6410325" y="284035"/>
                  <a:pt x="6411849" y="284035"/>
                </a:cubicBezTo>
                <a:cubicBezTo>
                  <a:pt x="6413564" y="284035"/>
                  <a:pt x="6429661" y="270605"/>
                  <a:pt x="6459474" y="243840"/>
                </a:cubicBezTo>
                <a:cubicBezTo>
                  <a:pt x="6489478" y="217265"/>
                  <a:pt x="6512147" y="196691"/>
                  <a:pt x="6527768" y="182594"/>
                </a:cubicBezTo>
                <a:cubicBezTo>
                  <a:pt x="6535960" y="175165"/>
                  <a:pt x="6546723" y="162687"/>
                  <a:pt x="6559963" y="146018"/>
                </a:cubicBezTo>
                <a:cubicBezTo>
                  <a:pt x="6573012" y="128968"/>
                  <a:pt x="6584728" y="116205"/>
                  <a:pt x="6594633" y="107061"/>
                </a:cubicBezTo>
                <a:cubicBezTo>
                  <a:pt x="6595491" y="95821"/>
                  <a:pt x="6596634" y="88201"/>
                  <a:pt x="6597586" y="83915"/>
                </a:cubicBezTo>
                <a:cubicBezTo>
                  <a:pt x="6598539" y="79724"/>
                  <a:pt x="6600349" y="72295"/>
                  <a:pt x="6603492" y="62293"/>
                </a:cubicBezTo>
                <a:cubicBezTo>
                  <a:pt x="6604635" y="57245"/>
                  <a:pt x="6604349" y="53911"/>
                  <a:pt x="6603111" y="52387"/>
                </a:cubicBezTo>
                <a:cubicBezTo>
                  <a:pt x="6601682" y="50768"/>
                  <a:pt x="6602349" y="48292"/>
                  <a:pt x="6604635" y="45053"/>
                </a:cubicBezTo>
                <a:cubicBezTo>
                  <a:pt x="6605207" y="45053"/>
                  <a:pt x="6605778" y="45625"/>
                  <a:pt x="6606445" y="46196"/>
                </a:cubicBezTo>
                <a:cubicBezTo>
                  <a:pt x="6607016" y="46863"/>
                  <a:pt x="6607969" y="47244"/>
                  <a:pt x="6609016" y="47244"/>
                </a:cubicBezTo>
                <a:cubicBezTo>
                  <a:pt x="6610445" y="47244"/>
                  <a:pt x="6611398" y="46958"/>
                  <a:pt x="6611874" y="46101"/>
                </a:cubicBezTo>
                <a:cubicBezTo>
                  <a:pt x="6612350" y="45148"/>
                  <a:pt x="6613017" y="44386"/>
                  <a:pt x="6614255" y="44291"/>
                </a:cubicBezTo>
                <a:lnTo>
                  <a:pt x="6616255" y="46482"/>
                </a:lnTo>
                <a:cubicBezTo>
                  <a:pt x="6619399" y="45815"/>
                  <a:pt x="6622923" y="44958"/>
                  <a:pt x="6627590" y="43815"/>
                </a:cubicBezTo>
                <a:cubicBezTo>
                  <a:pt x="6632067" y="42481"/>
                  <a:pt x="6634925" y="42005"/>
                  <a:pt x="6636163" y="42005"/>
                </a:cubicBezTo>
                <a:close/>
                <a:moveTo>
                  <a:pt x="3556921" y="37719"/>
                </a:moveTo>
                <a:cubicBezTo>
                  <a:pt x="3557778" y="37719"/>
                  <a:pt x="3563398" y="38576"/>
                  <a:pt x="3573209" y="40195"/>
                </a:cubicBezTo>
                <a:cubicBezTo>
                  <a:pt x="3583114" y="41719"/>
                  <a:pt x="3587972" y="42481"/>
                  <a:pt x="3587972" y="42481"/>
                </a:cubicBezTo>
                <a:cubicBezTo>
                  <a:pt x="3587972" y="42481"/>
                  <a:pt x="3588163" y="45815"/>
                  <a:pt x="3588163" y="51530"/>
                </a:cubicBezTo>
                <a:cubicBezTo>
                  <a:pt x="3588163" y="55626"/>
                  <a:pt x="3586543" y="59626"/>
                  <a:pt x="3583972" y="62960"/>
                </a:cubicBezTo>
                <a:cubicBezTo>
                  <a:pt x="3581495" y="66579"/>
                  <a:pt x="3579304" y="69532"/>
                  <a:pt x="3577971" y="71723"/>
                </a:cubicBezTo>
                <a:cubicBezTo>
                  <a:pt x="3576447" y="75057"/>
                  <a:pt x="3575113" y="79057"/>
                  <a:pt x="3574066" y="82867"/>
                </a:cubicBezTo>
                <a:cubicBezTo>
                  <a:pt x="3572923" y="86772"/>
                  <a:pt x="3571494" y="90582"/>
                  <a:pt x="3569684" y="93535"/>
                </a:cubicBezTo>
                <a:cubicBezTo>
                  <a:pt x="3568160" y="96297"/>
                  <a:pt x="3566922" y="99345"/>
                  <a:pt x="3565493" y="102489"/>
                </a:cubicBezTo>
                <a:cubicBezTo>
                  <a:pt x="3564255" y="105727"/>
                  <a:pt x="3562636" y="108299"/>
                  <a:pt x="3560826" y="110680"/>
                </a:cubicBezTo>
                <a:cubicBezTo>
                  <a:pt x="3561397" y="111061"/>
                  <a:pt x="3561969" y="111252"/>
                  <a:pt x="3561969" y="111252"/>
                </a:cubicBezTo>
                <a:cubicBezTo>
                  <a:pt x="3562636" y="111252"/>
                  <a:pt x="3562731" y="111252"/>
                  <a:pt x="3562731" y="111252"/>
                </a:cubicBezTo>
                <a:lnTo>
                  <a:pt x="3562826" y="114014"/>
                </a:lnTo>
                <a:cubicBezTo>
                  <a:pt x="3562826" y="114585"/>
                  <a:pt x="3562636" y="115728"/>
                  <a:pt x="3561302" y="116871"/>
                </a:cubicBezTo>
                <a:cubicBezTo>
                  <a:pt x="3560159" y="117633"/>
                  <a:pt x="3559302" y="119062"/>
                  <a:pt x="3558921" y="120396"/>
                </a:cubicBezTo>
                <a:cubicBezTo>
                  <a:pt x="3557302" y="129159"/>
                  <a:pt x="3554254" y="137922"/>
                  <a:pt x="3550063" y="146875"/>
                </a:cubicBezTo>
                <a:cubicBezTo>
                  <a:pt x="3545872" y="155638"/>
                  <a:pt x="3541395" y="166211"/>
                  <a:pt x="3536632" y="178308"/>
                </a:cubicBezTo>
                <a:cubicBezTo>
                  <a:pt x="3536347" y="179736"/>
                  <a:pt x="3535204" y="181737"/>
                  <a:pt x="3533394" y="184499"/>
                </a:cubicBezTo>
                <a:cubicBezTo>
                  <a:pt x="3531394" y="187166"/>
                  <a:pt x="3529870" y="189452"/>
                  <a:pt x="3529393" y="190785"/>
                </a:cubicBezTo>
                <a:cubicBezTo>
                  <a:pt x="3528727" y="192119"/>
                  <a:pt x="3528251" y="194119"/>
                  <a:pt x="3528251" y="196215"/>
                </a:cubicBezTo>
                <a:cubicBezTo>
                  <a:pt x="3528251" y="198310"/>
                  <a:pt x="3527965" y="200787"/>
                  <a:pt x="3527107" y="203168"/>
                </a:cubicBezTo>
                <a:cubicBezTo>
                  <a:pt x="3527107" y="203739"/>
                  <a:pt x="3526631" y="204025"/>
                  <a:pt x="3525488" y="204787"/>
                </a:cubicBezTo>
                <a:cubicBezTo>
                  <a:pt x="3524821" y="205454"/>
                  <a:pt x="3524345" y="206025"/>
                  <a:pt x="3523583" y="206502"/>
                </a:cubicBezTo>
                <a:lnTo>
                  <a:pt x="3522916" y="216979"/>
                </a:lnTo>
                <a:lnTo>
                  <a:pt x="3522916" y="222789"/>
                </a:lnTo>
                <a:lnTo>
                  <a:pt x="3522916" y="225933"/>
                </a:lnTo>
                <a:cubicBezTo>
                  <a:pt x="3520726" y="225933"/>
                  <a:pt x="3519964" y="226218"/>
                  <a:pt x="3520059" y="226790"/>
                </a:cubicBezTo>
                <a:cubicBezTo>
                  <a:pt x="3520440" y="227266"/>
                  <a:pt x="3520535" y="228885"/>
                  <a:pt x="3520535" y="231552"/>
                </a:cubicBezTo>
                <a:cubicBezTo>
                  <a:pt x="3519868" y="231552"/>
                  <a:pt x="3519297" y="231457"/>
                  <a:pt x="3518630" y="231267"/>
                </a:cubicBezTo>
                <a:cubicBezTo>
                  <a:pt x="3518630" y="231267"/>
                  <a:pt x="3517678" y="231171"/>
                  <a:pt x="3517201" y="231171"/>
                </a:cubicBezTo>
                <a:cubicBezTo>
                  <a:pt x="3517201" y="231457"/>
                  <a:pt x="3517201" y="231457"/>
                  <a:pt x="3517201" y="231267"/>
                </a:cubicBezTo>
                <a:cubicBezTo>
                  <a:pt x="3517201" y="231267"/>
                  <a:pt x="3517201" y="231552"/>
                  <a:pt x="3517201" y="232219"/>
                </a:cubicBezTo>
                <a:cubicBezTo>
                  <a:pt x="3517201" y="233267"/>
                  <a:pt x="3517487" y="234029"/>
                  <a:pt x="3517868" y="234505"/>
                </a:cubicBezTo>
                <a:cubicBezTo>
                  <a:pt x="3518344" y="235077"/>
                  <a:pt x="3518916" y="235934"/>
                  <a:pt x="3519487" y="236696"/>
                </a:cubicBezTo>
                <a:lnTo>
                  <a:pt x="3519487" y="240315"/>
                </a:lnTo>
                <a:cubicBezTo>
                  <a:pt x="3518249" y="239553"/>
                  <a:pt x="3516820" y="239077"/>
                  <a:pt x="3515296" y="238220"/>
                </a:cubicBezTo>
                <a:cubicBezTo>
                  <a:pt x="3513868" y="237553"/>
                  <a:pt x="3512725" y="237172"/>
                  <a:pt x="3511772" y="237172"/>
                </a:cubicBezTo>
                <a:cubicBezTo>
                  <a:pt x="3510820" y="237172"/>
                  <a:pt x="3509867" y="237363"/>
                  <a:pt x="3507962" y="238220"/>
                </a:cubicBezTo>
                <a:cubicBezTo>
                  <a:pt x="3506152" y="238601"/>
                  <a:pt x="3505009" y="238982"/>
                  <a:pt x="3503962" y="238982"/>
                </a:cubicBezTo>
                <a:cubicBezTo>
                  <a:pt x="3497485" y="238982"/>
                  <a:pt x="3492532" y="232124"/>
                  <a:pt x="3488817" y="219170"/>
                </a:cubicBezTo>
                <a:cubicBezTo>
                  <a:pt x="3485007" y="205835"/>
                  <a:pt x="3483007" y="198405"/>
                  <a:pt x="3482435" y="196310"/>
                </a:cubicBezTo>
                <a:cubicBezTo>
                  <a:pt x="3483102" y="196691"/>
                  <a:pt x="3484054" y="197072"/>
                  <a:pt x="3484531" y="197739"/>
                </a:cubicBezTo>
                <a:cubicBezTo>
                  <a:pt x="3485293" y="198596"/>
                  <a:pt x="3485578" y="199072"/>
                  <a:pt x="3486055" y="199167"/>
                </a:cubicBezTo>
                <a:cubicBezTo>
                  <a:pt x="3487484" y="185737"/>
                  <a:pt x="3489484" y="170973"/>
                  <a:pt x="3492151" y="154971"/>
                </a:cubicBezTo>
                <a:cubicBezTo>
                  <a:pt x="3495008" y="138969"/>
                  <a:pt x="3500533" y="123634"/>
                  <a:pt x="3508819" y="109442"/>
                </a:cubicBezTo>
                <a:lnTo>
                  <a:pt x="3508819" y="107346"/>
                </a:lnTo>
                <a:cubicBezTo>
                  <a:pt x="3508819" y="106965"/>
                  <a:pt x="3508534" y="106680"/>
                  <a:pt x="3507962" y="106680"/>
                </a:cubicBezTo>
                <a:cubicBezTo>
                  <a:pt x="3507295" y="106680"/>
                  <a:pt x="3506343" y="107346"/>
                  <a:pt x="3505009" y="109537"/>
                </a:cubicBezTo>
                <a:cubicBezTo>
                  <a:pt x="3503581" y="111537"/>
                  <a:pt x="3502152" y="112871"/>
                  <a:pt x="3501199" y="113823"/>
                </a:cubicBezTo>
                <a:lnTo>
                  <a:pt x="3527679" y="62579"/>
                </a:lnTo>
                <a:cubicBezTo>
                  <a:pt x="3531870" y="57245"/>
                  <a:pt x="3535489" y="51911"/>
                  <a:pt x="3538061" y="46672"/>
                </a:cubicBezTo>
                <a:cubicBezTo>
                  <a:pt x="3540538" y="41529"/>
                  <a:pt x="3543586" y="38957"/>
                  <a:pt x="3547110" y="38957"/>
                </a:cubicBezTo>
                <a:cubicBezTo>
                  <a:pt x="3547967" y="38957"/>
                  <a:pt x="3548443" y="39243"/>
                  <a:pt x="3548729" y="39528"/>
                </a:cubicBezTo>
                <a:cubicBezTo>
                  <a:pt x="3549015" y="39719"/>
                  <a:pt x="3549682" y="40004"/>
                  <a:pt x="3550729" y="40004"/>
                </a:cubicBezTo>
                <a:cubicBezTo>
                  <a:pt x="3551301" y="40004"/>
                  <a:pt x="3552253" y="39528"/>
                  <a:pt x="3553396" y="38862"/>
                </a:cubicBezTo>
                <a:cubicBezTo>
                  <a:pt x="3554730" y="38195"/>
                  <a:pt x="3555778" y="37719"/>
                  <a:pt x="3556921" y="37719"/>
                </a:cubicBezTo>
                <a:close/>
                <a:moveTo>
                  <a:pt x="2657189" y="36385"/>
                </a:moveTo>
                <a:cubicBezTo>
                  <a:pt x="2660618" y="36385"/>
                  <a:pt x="2667571" y="38862"/>
                  <a:pt x="2677572" y="43529"/>
                </a:cubicBezTo>
                <a:cubicBezTo>
                  <a:pt x="2687478" y="48387"/>
                  <a:pt x="2690717" y="54673"/>
                  <a:pt x="2687097" y="62388"/>
                </a:cubicBezTo>
                <a:cubicBezTo>
                  <a:pt x="2680906" y="74771"/>
                  <a:pt x="2675763" y="87534"/>
                  <a:pt x="2671667" y="100203"/>
                </a:cubicBezTo>
                <a:cubicBezTo>
                  <a:pt x="2667666" y="112871"/>
                  <a:pt x="2665380" y="122491"/>
                  <a:pt x="2665380" y="129444"/>
                </a:cubicBezTo>
                <a:cubicBezTo>
                  <a:pt x="2665380" y="130587"/>
                  <a:pt x="2665761" y="131730"/>
                  <a:pt x="2666333" y="132873"/>
                </a:cubicBezTo>
                <a:cubicBezTo>
                  <a:pt x="2666999" y="134207"/>
                  <a:pt x="2667857" y="134683"/>
                  <a:pt x="2668809" y="134683"/>
                </a:cubicBezTo>
                <a:cubicBezTo>
                  <a:pt x="2670333" y="134683"/>
                  <a:pt x="2677953" y="133254"/>
                  <a:pt x="2691574" y="130968"/>
                </a:cubicBezTo>
                <a:cubicBezTo>
                  <a:pt x="2705290" y="128492"/>
                  <a:pt x="2720911" y="127349"/>
                  <a:pt x="2739199" y="127349"/>
                </a:cubicBezTo>
                <a:cubicBezTo>
                  <a:pt x="2743104" y="127349"/>
                  <a:pt x="2747772" y="127920"/>
                  <a:pt x="2753201" y="128968"/>
                </a:cubicBezTo>
                <a:cubicBezTo>
                  <a:pt x="2758344" y="130016"/>
                  <a:pt x="2762630" y="133540"/>
                  <a:pt x="2766440" y="139160"/>
                </a:cubicBezTo>
                <a:cubicBezTo>
                  <a:pt x="2764631" y="140779"/>
                  <a:pt x="2762726" y="143065"/>
                  <a:pt x="2760821" y="146208"/>
                </a:cubicBezTo>
                <a:cubicBezTo>
                  <a:pt x="2759106" y="149066"/>
                  <a:pt x="2757392" y="150399"/>
                  <a:pt x="2755772" y="150399"/>
                </a:cubicBezTo>
                <a:cubicBezTo>
                  <a:pt x="2754630" y="150399"/>
                  <a:pt x="2754344" y="150304"/>
                  <a:pt x="2755010" y="149733"/>
                </a:cubicBezTo>
                <a:cubicBezTo>
                  <a:pt x="2755582" y="149447"/>
                  <a:pt x="2755391" y="149256"/>
                  <a:pt x="2753867" y="149733"/>
                </a:cubicBezTo>
                <a:cubicBezTo>
                  <a:pt x="2742152" y="152019"/>
                  <a:pt x="2728722" y="164496"/>
                  <a:pt x="2713767" y="187356"/>
                </a:cubicBezTo>
                <a:cubicBezTo>
                  <a:pt x="2699194" y="210216"/>
                  <a:pt x="2691288" y="227266"/>
                  <a:pt x="2690431" y="238791"/>
                </a:cubicBezTo>
                <a:cubicBezTo>
                  <a:pt x="2689955" y="243459"/>
                  <a:pt x="2691479" y="246126"/>
                  <a:pt x="2694527" y="246507"/>
                </a:cubicBezTo>
                <a:cubicBezTo>
                  <a:pt x="2697575" y="247364"/>
                  <a:pt x="2700051" y="247745"/>
                  <a:pt x="2702051" y="248031"/>
                </a:cubicBezTo>
                <a:cubicBezTo>
                  <a:pt x="2709386" y="248316"/>
                  <a:pt x="2718720" y="244125"/>
                  <a:pt x="2729579" y="235267"/>
                </a:cubicBezTo>
                <a:cubicBezTo>
                  <a:pt x="2740628" y="226599"/>
                  <a:pt x="2746247" y="218789"/>
                  <a:pt x="2746628" y="211931"/>
                </a:cubicBezTo>
                <a:cubicBezTo>
                  <a:pt x="2747295" y="205263"/>
                  <a:pt x="2743580" y="201453"/>
                  <a:pt x="2735865" y="200406"/>
                </a:cubicBezTo>
                <a:cubicBezTo>
                  <a:pt x="2728055" y="199644"/>
                  <a:pt x="2722721" y="198501"/>
                  <a:pt x="2719958" y="197453"/>
                </a:cubicBezTo>
                <a:cubicBezTo>
                  <a:pt x="2719673" y="194119"/>
                  <a:pt x="2723197" y="192024"/>
                  <a:pt x="2730722" y="191071"/>
                </a:cubicBezTo>
                <a:cubicBezTo>
                  <a:pt x="2738437" y="189928"/>
                  <a:pt x="2742914" y="189452"/>
                  <a:pt x="2743866" y="189452"/>
                </a:cubicBezTo>
                <a:cubicBezTo>
                  <a:pt x="2751200" y="189452"/>
                  <a:pt x="2756725" y="191738"/>
                  <a:pt x="2760440" y="196310"/>
                </a:cubicBezTo>
                <a:cubicBezTo>
                  <a:pt x="2764059" y="200787"/>
                  <a:pt x="2765964" y="206121"/>
                  <a:pt x="2765964" y="212788"/>
                </a:cubicBezTo>
                <a:cubicBezTo>
                  <a:pt x="2765964" y="223456"/>
                  <a:pt x="2759582" y="234505"/>
                  <a:pt x="2746914" y="245554"/>
                </a:cubicBezTo>
                <a:cubicBezTo>
                  <a:pt x="2734246" y="256794"/>
                  <a:pt x="2723292" y="262509"/>
                  <a:pt x="2714720" y="262509"/>
                </a:cubicBezTo>
                <a:lnTo>
                  <a:pt x="2709957" y="262509"/>
                </a:lnTo>
                <a:cubicBezTo>
                  <a:pt x="2703099" y="262509"/>
                  <a:pt x="2693574" y="259461"/>
                  <a:pt x="2681477" y="253936"/>
                </a:cubicBezTo>
                <a:cubicBezTo>
                  <a:pt x="2669285" y="248031"/>
                  <a:pt x="2663380" y="239553"/>
                  <a:pt x="2663380" y="228600"/>
                </a:cubicBezTo>
                <a:cubicBezTo>
                  <a:pt x="2663380" y="219551"/>
                  <a:pt x="2667476" y="210883"/>
                  <a:pt x="2675572" y="202406"/>
                </a:cubicBezTo>
                <a:cubicBezTo>
                  <a:pt x="2683287" y="194214"/>
                  <a:pt x="2691669" y="183832"/>
                  <a:pt x="2699765" y="171450"/>
                </a:cubicBezTo>
                <a:cubicBezTo>
                  <a:pt x="2702242" y="167640"/>
                  <a:pt x="2705385" y="163734"/>
                  <a:pt x="2708624" y="159162"/>
                </a:cubicBezTo>
                <a:cubicBezTo>
                  <a:pt x="2711767" y="154685"/>
                  <a:pt x="2715101" y="150590"/>
                  <a:pt x="2718149" y="146494"/>
                </a:cubicBezTo>
                <a:cubicBezTo>
                  <a:pt x="2717958" y="145827"/>
                  <a:pt x="2717958" y="145827"/>
                  <a:pt x="2717958" y="145827"/>
                </a:cubicBezTo>
                <a:cubicBezTo>
                  <a:pt x="2717958" y="146018"/>
                  <a:pt x="2717291" y="146113"/>
                  <a:pt x="2715958" y="146113"/>
                </a:cubicBezTo>
                <a:cubicBezTo>
                  <a:pt x="2701099" y="146113"/>
                  <a:pt x="2682525" y="152304"/>
                  <a:pt x="2659856" y="165163"/>
                </a:cubicBezTo>
                <a:cubicBezTo>
                  <a:pt x="2637758" y="177927"/>
                  <a:pt x="2616993" y="184975"/>
                  <a:pt x="2598705" y="186499"/>
                </a:cubicBezTo>
                <a:cubicBezTo>
                  <a:pt x="2597753" y="186499"/>
                  <a:pt x="2594228" y="186213"/>
                  <a:pt x="2588609" y="185832"/>
                </a:cubicBezTo>
                <a:cubicBezTo>
                  <a:pt x="2583180" y="185642"/>
                  <a:pt x="2579846" y="185642"/>
                  <a:pt x="2578703" y="185642"/>
                </a:cubicBezTo>
                <a:cubicBezTo>
                  <a:pt x="2577464" y="185642"/>
                  <a:pt x="2576607" y="185166"/>
                  <a:pt x="2576036" y="184785"/>
                </a:cubicBezTo>
                <a:cubicBezTo>
                  <a:pt x="2575369" y="184118"/>
                  <a:pt x="2574702" y="183642"/>
                  <a:pt x="2574226" y="183451"/>
                </a:cubicBezTo>
                <a:cubicBezTo>
                  <a:pt x="2575369" y="175926"/>
                  <a:pt x="2583180" y="169164"/>
                  <a:pt x="2597753" y="163068"/>
                </a:cubicBezTo>
                <a:cubicBezTo>
                  <a:pt x="2612135" y="156591"/>
                  <a:pt x="2623756" y="150590"/>
                  <a:pt x="2632138" y="145256"/>
                </a:cubicBezTo>
                <a:cubicBezTo>
                  <a:pt x="2632709" y="137826"/>
                  <a:pt x="2631757" y="129540"/>
                  <a:pt x="2628804" y="120110"/>
                </a:cubicBezTo>
                <a:cubicBezTo>
                  <a:pt x="2626042" y="110966"/>
                  <a:pt x="2624613" y="100774"/>
                  <a:pt x="2624613" y="90297"/>
                </a:cubicBezTo>
                <a:cubicBezTo>
                  <a:pt x="2624613" y="81438"/>
                  <a:pt x="2626042" y="71532"/>
                  <a:pt x="2628614" y="60293"/>
                </a:cubicBezTo>
                <a:cubicBezTo>
                  <a:pt x="2631185" y="48958"/>
                  <a:pt x="2635567" y="43434"/>
                  <a:pt x="2642234" y="42957"/>
                </a:cubicBezTo>
                <a:cubicBezTo>
                  <a:pt x="2642711" y="42291"/>
                  <a:pt x="2643092" y="41814"/>
                  <a:pt x="2643377" y="41243"/>
                </a:cubicBezTo>
                <a:cubicBezTo>
                  <a:pt x="2643568" y="40576"/>
                  <a:pt x="2643377" y="39814"/>
                  <a:pt x="2642711" y="39433"/>
                </a:cubicBezTo>
                <a:cubicBezTo>
                  <a:pt x="2646521" y="38385"/>
                  <a:pt x="2649378" y="37528"/>
                  <a:pt x="2651188" y="36861"/>
                </a:cubicBezTo>
                <a:cubicBezTo>
                  <a:pt x="2653188" y="36766"/>
                  <a:pt x="2654998" y="36385"/>
                  <a:pt x="2657189" y="36385"/>
                </a:cubicBezTo>
                <a:close/>
                <a:moveTo>
                  <a:pt x="304419" y="31908"/>
                </a:moveTo>
                <a:cubicBezTo>
                  <a:pt x="305563" y="31908"/>
                  <a:pt x="310039" y="32289"/>
                  <a:pt x="318230" y="33623"/>
                </a:cubicBezTo>
                <a:cubicBezTo>
                  <a:pt x="326612" y="34575"/>
                  <a:pt x="330708" y="38005"/>
                  <a:pt x="330708" y="43434"/>
                </a:cubicBezTo>
                <a:cubicBezTo>
                  <a:pt x="330708" y="44386"/>
                  <a:pt x="330042" y="47815"/>
                  <a:pt x="328518" y="53245"/>
                </a:cubicBezTo>
                <a:cubicBezTo>
                  <a:pt x="327089" y="58769"/>
                  <a:pt x="326041" y="63246"/>
                  <a:pt x="325374" y="66484"/>
                </a:cubicBezTo>
                <a:cubicBezTo>
                  <a:pt x="323088" y="85153"/>
                  <a:pt x="321374" y="102965"/>
                  <a:pt x="319945" y="119729"/>
                </a:cubicBezTo>
                <a:cubicBezTo>
                  <a:pt x="318707" y="136684"/>
                  <a:pt x="314611" y="150685"/>
                  <a:pt x="307943" y="161830"/>
                </a:cubicBezTo>
                <a:cubicBezTo>
                  <a:pt x="306610" y="165544"/>
                  <a:pt x="305563" y="170593"/>
                  <a:pt x="304895" y="176879"/>
                </a:cubicBezTo>
                <a:cubicBezTo>
                  <a:pt x="303849" y="183070"/>
                  <a:pt x="302609" y="187928"/>
                  <a:pt x="300895" y="191262"/>
                </a:cubicBezTo>
                <a:cubicBezTo>
                  <a:pt x="300228" y="192500"/>
                  <a:pt x="298990" y="194596"/>
                  <a:pt x="296895" y="197167"/>
                </a:cubicBezTo>
                <a:cubicBezTo>
                  <a:pt x="294894" y="199834"/>
                  <a:pt x="294513" y="201930"/>
                  <a:pt x="296132" y="203835"/>
                </a:cubicBezTo>
                <a:cubicBezTo>
                  <a:pt x="294894" y="208597"/>
                  <a:pt x="293275" y="214122"/>
                  <a:pt x="290989" y="219932"/>
                </a:cubicBezTo>
                <a:cubicBezTo>
                  <a:pt x="288893" y="225552"/>
                  <a:pt x="287847" y="231553"/>
                  <a:pt x="288131" y="237744"/>
                </a:cubicBezTo>
                <a:cubicBezTo>
                  <a:pt x="284607" y="238696"/>
                  <a:pt x="282512" y="240887"/>
                  <a:pt x="281655" y="244602"/>
                </a:cubicBezTo>
                <a:cubicBezTo>
                  <a:pt x="280892" y="248126"/>
                  <a:pt x="279845" y="250126"/>
                  <a:pt x="278321" y="250126"/>
                </a:cubicBezTo>
                <a:cubicBezTo>
                  <a:pt x="277178" y="250126"/>
                  <a:pt x="276892" y="250126"/>
                  <a:pt x="277559" y="249650"/>
                </a:cubicBezTo>
                <a:cubicBezTo>
                  <a:pt x="277940" y="249269"/>
                  <a:pt x="277749" y="248983"/>
                  <a:pt x="276416" y="248983"/>
                </a:cubicBezTo>
                <a:cubicBezTo>
                  <a:pt x="274225" y="248983"/>
                  <a:pt x="272987" y="250412"/>
                  <a:pt x="272987" y="252698"/>
                </a:cubicBezTo>
                <a:cubicBezTo>
                  <a:pt x="272701" y="254984"/>
                  <a:pt x="272415" y="256508"/>
                  <a:pt x="272225" y="257365"/>
                </a:cubicBezTo>
                <a:cubicBezTo>
                  <a:pt x="271558" y="258223"/>
                  <a:pt x="270796" y="259461"/>
                  <a:pt x="269843" y="260699"/>
                </a:cubicBezTo>
                <a:cubicBezTo>
                  <a:pt x="268701" y="262128"/>
                  <a:pt x="268034" y="263366"/>
                  <a:pt x="267367" y="264985"/>
                </a:cubicBezTo>
                <a:cubicBezTo>
                  <a:pt x="266224" y="264985"/>
                  <a:pt x="265557" y="264890"/>
                  <a:pt x="265368" y="264509"/>
                </a:cubicBezTo>
                <a:cubicBezTo>
                  <a:pt x="265368" y="264319"/>
                  <a:pt x="264700" y="263938"/>
                  <a:pt x="263366" y="263938"/>
                </a:cubicBezTo>
                <a:cubicBezTo>
                  <a:pt x="261080" y="263938"/>
                  <a:pt x="259080" y="265176"/>
                  <a:pt x="257843" y="267367"/>
                </a:cubicBezTo>
                <a:cubicBezTo>
                  <a:pt x="256413" y="269843"/>
                  <a:pt x="255746" y="271843"/>
                  <a:pt x="255365" y="273177"/>
                </a:cubicBezTo>
                <a:cubicBezTo>
                  <a:pt x="255080" y="265652"/>
                  <a:pt x="254222" y="257556"/>
                  <a:pt x="252889" y="248793"/>
                </a:cubicBezTo>
                <a:cubicBezTo>
                  <a:pt x="251555" y="240125"/>
                  <a:pt x="251079" y="231838"/>
                  <a:pt x="251079" y="223552"/>
                </a:cubicBezTo>
                <a:lnTo>
                  <a:pt x="256223" y="159353"/>
                </a:lnTo>
                <a:lnTo>
                  <a:pt x="254699" y="158115"/>
                </a:lnTo>
                <a:cubicBezTo>
                  <a:pt x="251365" y="159258"/>
                  <a:pt x="241935" y="162782"/>
                  <a:pt x="226695" y="168592"/>
                </a:cubicBezTo>
                <a:cubicBezTo>
                  <a:pt x="211360" y="174593"/>
                  <a:pt x="202025" y="177355"/>
                  <a:pt x="197739" y="177355"/>
                </a:cubicBezTo>
                <a:cubicBezTo>
                  <a:pt x="196882" y="177355"/>
                  <a:pt x="195263" y="177355"/>
                  <a:pt x="192977" y="177070"/>
                </a:cubicBezTo>
                <a:cubicBezTo>
                  <a:pt x="190595" y="176879"/>
                  <a:pt x="188309" y="176784"/>
                  <a:pt x="186785" y="176784"/>
                </a:cubicBezTo>
                <a:cubicBezTo>
                  <a:pt x="185928" y="176784"/>
                  <a:pt x="185357" y="176117"/>
                  <a:pt x="184976" y="175450"/>
                </a:cubicBezTo>
                <a:cubicBezTo>
                  <a:pt x="184785" y="174498"/>
                  <a:pt x="183834" y="174117"/>
                  <a:pt x="182309" y="174117"/>
                </a:cubicBezTo>
                <a:cubicBezTo>
                  <a:pt x="181547" y="174117"/>
                  <a:pt x="180975" y="174403"/>
                  <a:pt x="180308" y="174974"/>
                </a:cubicBezTo>
                <a:cubicBezTo>
                  <a:pt x="179832" y="175546"/>
                  <a:pt x="179261" y="176022"/>
                  <a:pt x="178784" y="176784"/>
                </a:cubicBezTo>
                <a:lnTo>
                  <a:pt x="175641" y="176784"/>
                </a:lnTo>
                <a:cubicBezTo>
                  <a:pt x="175641" y="176022"/>
                  <a:pt x="175546" y="175450"/>
                  <a:pt x="175165" y="174498"/>
                </a:cubicBezTo>
                <a:cubicBezTo>
                  <a:pt x="174593" y="173640"/>
                  <a:pt x="174403" y="172688"/>
                  <a:pt x="174403" y="171355"/>
                </a:cubicBezTo>
                <a:cubicBezTo>
                  <a:pt x="174403" y="169069"/>
                  <a:pt x="178784" y="165354"/>
                  <a:pt x="187929" y="160306"/>
                </a:cubicBezTo>
                <a:cubicBezTo>
                  <a:pt x="196977" y="154972"/>
                  <a:pt x="202025" y="152305"/>
                  <a:pt x="203265" y="152114"/>
                </a:cubicBezTo>
                <a:cubicBezTo>
                  <a:pt x="212598" y="147161"/>
                  <a:pt x="222980" y="142684"/>
                  <a:pt x="233839" y="138874"/>
                </a:cubicBezTo>
                <a:cubicBezTo>
                  <a:pt x="244793" y="135255"/>
                  <a:pt x="254984" y="131350"/>
                  <a:pt x="264320" y="127444"/>
                </a:cubicBezTo>
                <a:cubicBezTo>
                  <a:pt x="263271" y="116872"/>
                  <a:pt x="263747" y="103537"/>
                  <a:pt x="266129" y="88297"/>
                </a:cubicBezTo>
                <a:cubicBezTo>
                  <a:pt x="268415" y="72961"/>
                  <a:pt x="270320" y="58007"/>
                  <a:pt x="271367" y="43434"/>
                </a:cubicBezTo>
                <a:cubicBezTo>
                  <a:pt x="277369" y="40957"/>
                  <a:pt x="283274" y="38481"/>
                  <a:pt x="288512" y="35814"/>
                </a:cubicBezTo>
                <a:cubicBezTo>
                  <a:pt x="293942" y="33052"/>
                  <a:pt x="299085" y="31908"/>
                  <a:pt x="304419" y="31908"/>
                </a:cubicBezTo>
                <a:close/>
                <a:moveTo>
                  <a:pt x="6279356" y="23432"/>
                </a:moveTo>
                <a:cubicBezTo>
                  <a:pt x="6280880" y="23432"/>
                  <a:pt x="6286880" y="25242"/>
                  <a:pt x="6297548" y="28575"/>
                </a:cubicBezTo>
                <a:cubicBezTo>
                  <a:pt x="6307740" y="32100"/>
                  <a:pt x="6312979" y="35529"/>
                  <a:pt x="6312979" y="39434"/>
                </a:cubicBezTo>
                <a:cubicBezTo>
                  <a:pt x="6312979" y="40577"/>
                  <a:pt x="6312407" y="43815"/>
                  <a:pt x="6311455" y="49340"/>
                </a:cubicBezTo>
                <a:cubicBezTo>
                  <a:pt x="6310312" y="54769"/>
                  <a:pt x="6309741" y="60103"/>
                  <a:pt x="6309550" y="65152"/>
                </a:cubicBezTo>
                <a:cubicBezTo>
                  <a:pt x="6309550" y="68390"/>
                  <a:pt x="6309074" y="72867"/>
                  <a:pt x="6308407" y="78201"/>
                </a:cubicBezTo>
                <a:cubicBezTo>
                  <a:pt x="6307455" y="83344"/>
                  <a:pt x="6307073" y="87535"/>
                  <a:pt x="6306312" y="90869"/>
                </a:cubicBezTo>
                <a:cubicBezTo>
                  <a:pt x="6303931" y="110681"/>
                  <a:pt x="6302121" y="130112"/>
                  <a:pt x="6301263" y="148495"/>
                </a:cubicBezTo>
                <a:cubicBezTo>
                  <a:pt x="6300120" y="167069"/>
                  <a:pt x="6294501" y="186881"/>
                  <a:pt x="6284023" y="207169"/>
                </a:cubicBezTo>
                <a:cubicBezTo>
                  <a:pt x="6283832" y="210979"/>
                  <a:pt x="6282880" y="215647"/>
                  <a:pt x="6281451" y="221647"/>
                </a:cubicBezTo>
                <a:cubicBezTo>
                  <a:pt x="6280308" y="227267"/>
                  <a:pt x="6279070" y="232030"/>
                  <a:pt x="6278308" y="236221"/>
                </a:cubicBezTo>
                <a:cubicBezTo>
                  <a:pt x="6276308" y="245269"/>
                  <a:pt x="6275070" y="260319"/>
                  <a:pt x="6274593" y="281083"/>
                </a:cubicBezTo>
                <a:cubicBezTo>
                  <a:pt x="6274307" y="302038"/>
                  <a:pt x="6271736" y="317183"/>
                  <a:pt x="6267354" y="326422"/>
                </a:cubicBezTo>
                <a:cubicBezTo>
                  <a:pt x="6266402" y="327089"/>
                  <a:pt x="6265545" y="327470"/>
                  <a:pt x="6264306" y="327184"/>
                </a:cubicBezTo>
                <a:cubicBezTo>
                  <a:pt x="6263163" y="327089"/>
                  <a:pt x="6262020" y="327470"/>
                  <a:pt x="6261354" y="327851"/>
                </a:cubicBezTo>
                <a:lnTo>
                  <a:pt x="6258115" y="324708"/>
                </a:lnTo>
                <a:cubicBezTo>
                  <a:pt x="6256401" y="326041"/>
                  <a:pt x="6255353" y="327565"/>
                  <a:pt x="6255163" y="329756"/>
                </a:cubicBezTo>
                <a:cubicBezTo>
                  <a:pt x="6255163" y="331756"/>
                  <a:pt x="6254972" y="333376"/>
                  <a:pt x="6254400" y="334995"/>
                </a:cubicBezTo>
                <a:cubicBezTo>
                  <a:pt x="6246685" y="320517"/>
                  <a:pt x="6240684" y="304991"/>
                  <a:pt x="6236113" y="288513"/>
                </a:cubicBezTo>
                <a:cubicBezTo>
                  <a:pt x="6231445" y="272130"/>
                  <a:pt x="6228683" y="255366"/>
                  <a:pt x="6227540" y="238792"/>
                </a:cubicBezTo>
                <a:cubicBezTo>
                  <a:pt x="6227826" y="227458"/>
                  <a:pt x="6228207" y="220695"/>
                  <a:pt x="6227826" y="218409"/>
                </a:cubicBezTo>
                <a:cubicBezTo>
                  <a:pt x="6227540" y="215742"/>
                  <a:pt x="6227540" y="214218"/>
                  <a:pt x="6227540" y="214218"/>
                </a:cubicBezTo>
                <a:lnTo>
                  <a:pt x="6236684" y="142494"/>
                </a:lnTo>
                <a:cubicBezTo>
                  <a:pt x="6226111" y="149638"/>
                  <a:pt x="6211823" y="160497"/>
                  <a:pt x="6193631" y="175451"/>
                </a:cubicBezTo>
                <a:cubicBezTo>
                  <a:pt x="6175152" y="190501"/>
                  <a:pt x="6160484" y="202216"/>
                  <a:pt x="6148863" y="210979"/>
                </a:cubicBezTo>
                <a:cubicBezTo>
                  <a:pt x="6143529" y="218409"/>
                  <a:pt x="6126098" y="230601"/>
                  <a:pt x="6097047" y="247746"/>
                </a:cubicBezTo>
                <a:cubicBezTo>
                  <a:pt x="6067996" y="264796"/>
                  <a:pt x="6048279" y="273559"/>
                  <a:pt x="6037326" y="273559"/>
                </a:cubicBezTo>
                <a:lnTo>
                  <a:pt x="6032182" y="273559"/>
                </a:lnTo>
                <a:cubicBezTo>
                  <a:pt x="6030372" y="273559"/>
                  <a:pt x="6026181" y="271939"/>
                  <a:pt x="6019037" y="268606"/>
                </a:cubicBezTo>
                <a:cubicBezTo>
                  <a:pt x="6011989" y="265367"/>
                  <a:pt x="6008084" y="263557"/>
                  <a:pt x="6007227" y="263462"/>
                </a:cubicBezTo>
                <a:cubicBezTo>
                  <a:pt x="5995416" y="260795"/>
                  <a:pt x="5987891" y="251270"/>
                  <a:pt x="5984843" y="234697"/>
                </a:cubicBezTo>
                <a:cubicBezTo>
                  <a:pt x="5981986" y="218504"/>
                  <a:pt x="5980366" y="205455"/>
                  <a:pt x="5980366" y="195835"/>
                </a:cubicBezTo>
                <a:cubicBezTo>
                  <a:pt x="5980366" y="184690"/>
                  <a:pt x="5981890" y="168403"/>
                  <a:pt x="5984843" y="146495"/>
                </a:cubicBezTo>
                <a:cubicBezTo>
                  <a:pt x="5987891" y="124683"/>
                  <a:pt x="5991701" y="111062"/>
                  <a:pt x="5996178" y="105157"/>
                </a:cubicBezTo>
                <a:cubicBezTo>
                  <a:pt x="5999892" y="104394"/>
                  <a:pt x="6003893" y="102966"/>
                  <a:pt x="6007989" y="100585"/>
                </a:cubicBezTo>
                <a:cubicBezTo>
                  <a:pt x="6012180" y="98489"/>
                  <a:pt x="6017514" y="97441"/>
                  <a:pt x="6023895" y="97441"/>
                </a:cubicBezTo>
                <a:cubicBezTo>
                  <a:pt x="6026181" y="97441"/>
                  <a:pt x="6031039" y="99346"/>
                  <a:pt x="6038945" y="103061"/>
                </a:cubicBezTo>
                <a:cubicBezTo>
                  <a:pt x="6046660" y="106966"/>
                  <a:pt x="6050565" y="109919"/>
                  <a:pt x="6050565" y="112205"/>
                </a:cubicBezTo>
                <a:cubicBezTo>
                  <a:pt x="6050565" y="114396"/>
                  <a:pt x="6049422" y="118301"/>
                  <a:pt x="6046851" y="124016"/>
                </a:cubicBezTo>
                <a:cubicBezTo>
                  <a:pt x="6044279" y="130017"/>
                  <a:pt x="6043421" y="134970"/>
                  <a:pt x="6043898" y="139161"/>
                </a:cubicBezTo>
                <a:lnTo>
                  <a:pt x="6033040" y="228220"/>
                </a:lnTo>
                <a:cubicBezTo>
                  <a:pt x="6033611" y="230029"/>
                  <a:pt x="6033992" y="233458"/>
                  <a:pt x="6033992" y="238888"/>
                </a:cubicBezTo>
                <a:cubicBezTo>
                  <a:pt x="6033992" y="244222"/>
                  <a:pt x="6035230" y="246603"/>
                  <a:pt x="6037897" y="246603"/>
                </a:cubicBezTo>
                <a:cubicBezTo>
                  <a:pt x="6041993" y="246603"/>
                  <a:pt x="6070187" y="231268"/>
                  <a:pt x="6122860" y="199740"/>
                </a:cubicBezTo>
                <a:cubicBezTo>
                  <a:pt x="6175438" y="168593"/>
                  <a:pt x="6213443" y="146400"/>
                  <a:pt x="6237256" y="133732"/>
                </a:cubicBezTo>
                <a:cubicBezTo>
                  <a:pt x="6238208" y="133255"/>
                  <a:pt x="6238589" y="130874"/>
                  <a:pt x="6238875" y="126588"/>
                </a:cubicBezTo>
                <a:cubicBezTo>
                  <a:pt x="6238875" y="122302"/>
                  <a:pt x="6239065" y="118587"/>
                  <a:pt x="6239637" y="115253"/>
                </a:cubicBezTo>
                <a:cubicBezTo>
                  <a:pt x="6241161" y="103633"/>
                  <a:pt x="6243828" y="88869"/>
                  <a:pt x="6247542" y="71248"/>
                </a:cubicBezTo>
                <a:cubicBezTo>
                  <a:pt x="6251162" y="53531"/>
                  <a:pt x="6253162" y="39339"/>
                  <a:pt x="6253543" y="29242"/>
                </a:cubicBezTo>
                <a:cubicBezTo>
                  <a:pt x="6256496" y="28956"/>
                  <a:pt x="6260687" y="27909"/>
                  <a:pt x="6266116" y="26099"/>
                </a:cubicBezTo>
                <a:cubicBezTo>
                  <a:pt x="6271355" y="24384"/>
                  <a:pt x="6275927" y="23432"/>
                  <a:pt x="6279356" y="23432"/>
                </a:cubicBezTo>
                <a:close/>
                <a:moveTo>
                  <a:pt x="3764280" y="21907"/>
                </a:moveTo>
                <a:cubicBezTo>
                  <a:pt x="3764947" y="21907"/>
                  <a:pt x="3765518" y="22193"/>
                  <a:pt x="3766756" y="22669"/>
                </a:cubicBezTo>
                <a:cubicBezTo>
                  <a:pt x="3767995" y="22955"/>
                  <a:pt x="3768757" y="23050"/>
                  <a:pt x="3768757" y="23050"/>
                </a:cubicBezTo>
                <a:cubicBezTo>
                  <a:pt x="3769804" y="23050"/>
                  <a:pt x="3770185" y="22860"/>
                  <a:pt x="3769804" y="22669"/>
                </a:cubicBezTo>
                <a:cubicBezTo>
                  <a:pt x="3769614" y="22193"/>
                  <a:pt x="3769995" y="21907"/>
                  <a:pt x="3771233" y="21907"/>
                </a:cubicBezTo>
                <a:cubicBezTo>
                  <a:pt x="3772090" y="21907"/>
                  <a:pt x="3772567" y="22193"/>
                  <a:pt x="3772567" y="22669"/>
                </a:cubicBezTo>
                <a:cubicBezTo>
                  <a:pt x="3772567" y="22955"/>
                  <a:pt x="3773043" y="23050"/>
                  <a:pt x="3773900" y="23050"/>
                </a:cubicBezTo>
                <a:cubicBezTo>
                  <a:pt x="3774567" y="23050"/>
                  <a:pt x="3775138" y="22860"/>
                  <a:pt x="3774757" y="22669"/>
                </a:cubicBezTo>
                <a:cubicBezTo>
                  <a:pt x="3774757" y="22669"/>
                  <a:pt x="3775138" y="22097"/>
                  <a:pt x="3776186" y="22097"/>
                </a:cubicBezTo>
                <a:cubicBezTo>
                  <a:pt x="3780091" y="22097"/>
                  <a:pt x="3782854" y="22955"/>
                  <a:pt x="3783901" y="25145"/>
                </a:cubicBezTo>
                <a:cubicBezTo>
                  <a:pt x="3784759" y="27431"/>
                  <a:pt x="3785330" y="29051"/>
                  <a:pt x="3785711" y="30480"/>
                </a:cubicBezTo>
                <a:cubicBezTo>
                  <a:pt x="3786092" y="30956"/>
                  <a:pt x="3786568" y="31908"/>
                  <a:pt x="3787616" y="33432"/>
                </a:cubicBezTo>
                <a:cubicBezTo>
                  <a:pt x="3788569" y="34766"/>
                  <a:pt x="3788759" y="35909"/>
                  <a:pt x="3788759" y="35909"/>
                </a:cubicBezTo>
                <a:cubicBezTo>
                  <a:pt x="3788759" y="35909"/>
                  <a:pt x="3788759" y="35814"/>
                  <a:pt x="3788759" y="36861"/>
                </a:cubicBezTo>
                <a:cubicBezTo>
                  <a:pt x="3788759" y="36861"/>
                  <a:pt x="3788569" y="39147"/>
                  <a:pt x="3787997" y="43434"/>
                </a:cubicBezTo>
                <a:cubicBezTo>
                  <a:pt x="3786949" y="47625"/>
                  <a:pt x="3786378" y="50196"/>
                  <a:pt x="3785711" y="50958"/>
                </a:cubicBezTo>
                <a:cubicBezTo>
                  <a:pt x="3786378" y="51435"/>
                  <a:pt x="3786854" y="51625"/>
                  <a:pt x="3787616" y="51816"/>
                </a:cubicBezTo>
                <a:cubicBezTo>
                  <a:pt x="3788283" y="52292"/>
                  <a:pt x="3788569" y="52578"/>
                  <a:pt x="3788759" y="52959"/>
                </a:cubicBezTo>
                <a:cubicBezTo>
                  <a:pt x="3788759" y="53244"/>
                  <a:pt x="3788569" y="53340"/>
                  <a:pt x="3787997" y="53721"/>
                </a:cubicBezTo>
                <a:cubicBezTo>
                  <a:pt x="3786949" y="53911"/>
                  <a:pt x="3786378" y="54864"/>
                  <a:pt x="3785711" y="55721"/>
                </a:cubicBezTo>
                <a:cubicBezTo>
                  <a:pt x="3786568" y="60483"/>
                  <a:pt x="3787140" y="64008"/>
                  <a:pt x="3787140" y="65722"/>
                </a:cubicBezTo>
                <a:cubicBezTo>
                  <a:pt x="3786854" y="65722"/>
                  <a:pt x="3786473" y="65722"/>
                  <a:pt x="3786473" y="65722"/>
                </a:cubicBezTo>
                <a:cubicBezTo>
                  <a:pt x="3786473" y="65722"/>
                  <a:pt x="3785330" y="65246"/>
                  <a:pt x="3784759" y="65151"/>
                </a:cubicBezTo>
                <a:cubicBezTo>
                  <a:pt x="3784759" y="65722"/>
                  <a:pt x="3785330" y="66294"/>
                  <a:pt x="3786187" y="66675"/>
                </a:cubicBezTo>
                <a:cubicBezTo>
                  <a:pt x="3787140" y="67151"/>
                  <a:pt x="3786378" y="68484"/>
                  <a:pt x="3783901" y="70675"/>
                </a:cubicBezTo>
                <a:cubicBezTo>
                  <a:pt x="3784187" y="71342"/>
                  <a:pt x="3784759" y="71437"/>
                  <a:pt x="3785330" y="71818"/>
                </a:cubicBezTo>
                <a:cubicBezTo>
                  <a:pt x="3786092" y="72104"/>
                  <a:pt x="3786473" y="72390"/>
                  <a:pt x="3787140" y="73056"/>
                </a:cubicBezTo>
                <a:cubicBezTo>
                  <a:pt x="3786473" y="74295"/>
                  <a:pt x="3786092" y="76009"/>
                  <a:pt x="3785330" y="78295"/>
                </a:cubicBezTo>
                <a:cubicBezTo>
                  <a:pt x="3784759" y="80486"/>
                  <a:pt x="3784187" y="82296"/>
                  <a:pt x="3783901" y="84200"/>
                </a:cubicBezTo>
                <a:lnTo>
                  <a:pt x="3781139" y="84200"/>
                </a:lnTo>
                <a:cubicBezTo>
                  <a:pt x="3780663" y="84867"/>
                  <a:pt x="3780472" y="85915"/>
                  <a:pt x="3780091" y="86677"/>
                </a:cubicBezTo>
                <a:cubicBezTo>
                  <a:pt x="3780091" y="87630"/>
                  <a:pt x="3779806" y="88677"/>
                  <a:pt x="3779139" y="89344"/>
                </a:cubicBezTo>
                <a:cubicBezTo>
                  <a:pt x="3779234" y="89630"/>
                  <a:pt x="3778568" y="92392"/>
                  <a:pt x="3776758" y="97440"/>
                </a:cubicBezTo>
                <a:cubicBezTo>
                  <a:pt x="3774757" y="102108"/>
                  <a:pt x="3773900" y="104679"/>
                  <a:pt x="3774376" y="104679"/>
                </a:cubicBezTo>
                <a:cubicBezTo>
                  <a:pt x="3770185" y="115347"/>
                  <a:pt x="3766280" y="126301"/>
                  <a:pt x="3762851" y="137160"/>
                </a:cubicBezTo>
                <a:cubicBezTo>
                  <a:pt x="3759327" y="147923"/>
                  <a:pt x="3755898" y="157734"/>
                  <a:pt x="3752660" y="166592"/>
                </a:cubicBezTo>
                <a:lnTo>
                  <a:pt x="3748849" y="172402"/>
                </a:lnTo>
                <a:lnTo>
                  <a:pt x="3748849" y="175736"/>
                </a:lnTo>
                <a:cubicBezTo>
                  <a:pt x="3748849" y="176593"/>
                  <a:pt x="3748468" y="177450"/>
                  <a:pt x="3747040" y="178403"/>
                </a:cubicBezTo>
                <a:cubicBezTo>
                  <a:pt x="3745992" y="179736"/>
                  <a:pt x="3746182" y="180689"/>
                  <a:pt x="3747897" y="182118"/>
                </a:cubicBezTo>
                <a:cubicBezTo>
                  <a:pt x="3746278" y="183737"/>
                  <a:pt x="3744468" y="185928"/>
                  <a:pt x="3741896" y="188785"/>
                </a:cubicBezTo>
                <a:cubicBezTo>
                  <a:pt x="3739515" y="191262"/>
                  <a:pt x="3738753" y="194595"/>
                  <a:pt x="3739610" y="198691"/>
                </a:cubicBezTo>
                <a:cubicBezTo>
                  <a:pt x="3739324" y="199834"/>
                  <a:pt x="3739039" y="201453"/>
                  <a:pt x="3738943" y="203263"/>
                </a:cubicBezTo>
                <a:cubicBezTo>
                  <a:pt x="3738943" y="204882"/>
                  <a:pt x="3738658" y="206597"/>
                  <a:pt x="3738277" y="208407"/>
                </a:cubicBezTo>
                <a:cubicBezTo>
                  <a:pt x="3738086" y="209645"/>
                  <a:pt x="3737515" y="211074"/>
                  <a:pt x="3736753" y="212788"/>
                </a:cubicBezTo>
                <a:cubicBezTo>
                  <a:pt x="3736181" y="214407"/>
                  <a:pt x="3735514" y="216217"/>
                  <a:pt x="3735324" y="218027"/>
                </a:cubicBezTo>
                <a:cubicBezTo>
                  <a:pt x="3733514" y="218217"/>
                  <a:pt x="3731514" y="220884"/>
                  <a:pt x="3729037" y="225552"/>
                </a:cubicBezTo>
                <a:cubicBezTo>
                  <a:pt x="3726847" y="230219"/>
                  <a:pt x="3725323" y="234600"/>
                  <a:pt x="3725227" y="238791"/>
                </a:cubicBezTo>
                <a:cubicBezTo>
                  <a:pt x="3722846" y="234600"/>
                  <a:pt x="3720751" y="225266"/>
                  <a:pt x="3718369" y="211074"/>
                </a:cubicBezTo>
                <a:cubicBezTo>
                  <a:pt x="3716464" y="196596"/>
                  <a:pt x="3715321" y="185261"/>
                  <a:pt x="3714560" y="177165"/>
                </a:cubicBezTo>
                <a:cubicBezTo>
                  <a:pt x="3714274" y="170688"/>
                  <a:pt x="3713893" y="164020"/>
                  <a:pt x="3713416" y="156971"/>
                </a:cubicBezTo>
                <a:cubicBezTo>
                  <a:pt x="3713035" y="150018"/>
                  <a:pt x="3713035" y="146018"/>
                  <a:pt x="3713035" y="144875"/>
                </a:cubicBezTo>
                <a:cubicBezTo>
                  <a:pt x="3712750" y="144208"/>
                  <a:pt x="3712654" y="143827"/>
                  <a:pt x="3712750" y="143922"/>
                </a:cubicBezTo>
                <a:cubicBezTo>
                  <a:pt x="3712845" y="144303"/>
                  <a:pt x="3712559" y="144303"/>
                  <a:pt x="3711416" y="144303"/>
                </a:cubicBezTo>
                <a:cubicBezTo>
                  <a:pt x="3710749" y="144303"/>
                  <a:pt x="3702082" y="147542"/>
                  <a:pt x="3686080" y="153924"/>
                </a:cubicBezTo>
                <a:cubicBezTo>
                  <a:pt x="3670078" y="160401"/>
                  <a:pt x="3660362" y="164020"/>
                  <a:pt x="3656933" y="164496"/>
                </a:cubicBezTo>
                <a:cubicBezTo>
                  <a:pt x="3656171" y="164687"/>
                  <a:pt x="3654838" y="165544"/>
                  <a:pt x="3653409" y="166687"/>
                </a:cubicBezTo>
                <a:cubicBezTo>
                  <a:pt x="3651980" y="167925"/>
                  <a:pt x="3650456" y="168497"/>
                  <a:pt x="3649694" y="168497"/>
                </a:cubicBezTo>
                <a:cubicBezTo>
                  <a:pt x="3649027" y="168497"/>
                  <a:pt x="3648456" y="167925"/>
                  <a:pt x="3647789" y="166878"/>
                </a:cubicBezTo>
                <a:cubicBezTo>
                  <a:pt x="3647408" y="166116"/>
                  <a:pt x="3646551" y="165449"/>
                  <a:pt x="3645503" y="165449"/>
                </a:cubicBezTo>
                <a:cubicBezTo>
                  <a:pt x="3644836" y="165449"/>
                  <a:pt x="3644551" y="165639"/>
                  <a:pt x="3645027" y="166116"/>
                </a:cubicBezTo>
                <a:cubicBezTo>
                  <a:pt x="3645503" y="166306"/>
                  <a:pt x="3645027" y="166401"/>
                  <a:pt x="3644455" y="166401"/>
                </a:cubicBezTo>
                <a:cubicBezTo>
                  <a:pt x="3643312" y="166401"/>
                  <a:pt x="3641503" y="165544"/>
                  <a:pt x="3638169" y="164115"/>
                </a:cubicBezTo>
                <a:cubicBezTo>
                  <a:pt x="3635502" y="162306"/>
                  <a:pt x="3632930" y="160972"/>
                  <a:pt x="3630835" y="159639"/>
                </a:cubicBezTo>
                <a:lnTo>
                  <a:pt x="3619024" y="159639"/>
                </a:lnTo>
                <a:cubicBezTo>
                  <a:pt x="3619024" y="159448"/>
                  <a:pt x="3619024" y="159258"/>
                  <a:pt x="3618738" y="158781"/>
                </a:cubicBezTo>
                <a:cubicBezTo>
                  <a:pt x="3618452" y="158591"/>
                  <a:pt x="3618357" y="157924"/>
                  <a:pt x="3618357" y="157067"/>
                </a:cubicBezTo>
                <a:cubicBezTo>
                  <a:pt x="3618357" y="154590"/>
                  <a:pt x="3622834" y="150685"/>
                  <a:pt x="3631501" y="145542"/>
                </a:cubicBezTo>
                <a:cubicBezTo>
                  <a:pt x="3632359" y="145542"/>
                  <a:pt x="3633026" y="145827"/>
                  <a:pt x="3632549" y="146113"/>
                </a:cubicBezTo>
                <a:cubicBezTo>
                  <a:pt x="3632549" y="146399"/>
                  <a:pt x="3632549" y="146685"/>
                  <a:pt x="3633026" y="147066"/>
                </a:cubicBezTo>
                <a:cubicBezTo>
                  <a:pt x="3639979" y="141160"/>
                  <a:pt x="3652933" y="135540"/>
                  <a:pt x="3671983" y="129349"/>
                </a:cubicBezTo>
                <a:cubicBezTo>
                  <a:pt x="3690937" y="123634"/>
                  <a:pt x="3707320" y="117443"/>
                  <a:pt x="3720846" y="110871"/>
                </a:cubicBezTo>
                <a:cubicBezTo>
                  <a:pt x="3721132" y="110680"/>
                  <a:pt x="3721608" y="109061"/>
                  <a:pt x="3721798" y="105727"/>
                </a:cubicBezTo>
                <a:cubicBezTo>
                  <a:pt x="3721989" y="102489"/>
                  <a:pt x="3722370" y="99822"/>
                  <a:pt x="3722560" y="97440"/>
                </a:cubicBezTo>
                <a:cubicBezTo>
                  <a:pt x="3722941" y="93440"/>
                  <a:pt x="3723322" y="88868"/>
                  <a:pt x="3723894" y="84391"/>
                </a:cubicBezTo>
                <a:cubicBezTo>
                  <a:pt x="3724465" y="80105"/>
                  <a:pt x="3724942" y="75342"/>
                  <a:pt x="3725513" y="70866"/>
                </a:cubicBezTo>
                <a:cubicBezTo>
                  <a:pt x="3727323" y="58388"/>
                  <a:pt x="3728180" y="50387"/>
                  <a:pt x="3728180" y="46672"/>
                </a:cubicBezTo>
                <a:cubicBezTo>
                  <a:pt x="3728180" y="42957"/>
                  <a:pt x="3727323" y="39052"/>
                  <a:pt x="3725989" y="34290"/>
                </a:cubicBezTo>
                <a:cubicBezTo>
                  <a:pt x="3727894" y="31146"/>
                  <a:pt x="3730276" y="28479"/>
                  <a:pt x="3732943" y="27050"/>
                </a:cubicBezTo>
                <a:cubicBezTo>
                  <a:pt x="3735324" y="25336"/>
                  <a:pt x="3737610" y="24479"/>
                  <a:pt x="3739610" y="24003"/>
                </a:cubicBezTo>
                <a:cubicBezTo>
                  <a:pt x="3743515" y="23145"/>
                  <a:pt x="3748468" y="22669"/>
                  <a:pt x="3754088" y="22193"/>
                </a:cubicBezTo>
                <a:cubicBezTo>
                  <a:pt x="3760089" y="22097"/>
                  <a:pt x="3763137" y="21907"/>
                  <a:pt x="3764280" y="21907"/>
                </a:cubicBezTo>
                <a:close/>
                <a:moveTo>
                  <a:pt x="3283076" y="21622"/>
                </a:moveTo>
                <a:cubicBezTo>
                  <a:pt x="3283743" y="21622"/>
                  <a:pt x="3285934" y="21908"/>
                  <a:pt x="3289553" y="22860"/>
                </a:cubicBezTo>
                <a:cubicBezTo>
                  <a:pt x="3293364" y="23718"/>
                  <a:pt x="3295078" y="24289"/>
                  <a:pt x="3295078" y="24289"/>
                </a:cubicBezTo>
                <a:cubicBezTo>
                  <a:pt x="3295078" y="24289"/>
                  <a:pt x="3296031" y="24860"/>
                  <a:pt x="3298031" y="25623"/>
                </a:cubicBezTo>
                <a:cubicBezTo>
                  <a:pt x="3294697" y="31242"/>
                  <a:pt x="3292983" y="36386"/>
                  <a:pt x="3292792" y="41339"/>
                </a:cubicBezTo>
                <a:cubicBezTo>
                  <a:pt x="3292506" y="46006"/>
                  <a:pt x="3291744" y="50197"/>
                  <a:pt x="3290601" y="53626"/>
                </a:cubicBezTo>
                <a:cubicBezTo>
                  <a:pt x="3291744" y="52292"/>
                  <a:pt x="3292316" y="50578"/>
                  <a:pt x="3292506" y="48483"/>
                </a:cubicBezTo>
                <a:cubicBezTo>
                  <a:pt x="3292792" y="46673"/>
                  <a:pt x="3293364" y="45054"/>
                  <a:pt x="3294507" y="43530"/>
                </a:cubicBezTo>
                <a:cubicBezTo>
                  <a:pt x="3294316" y="45720"/>
                  <a:pt x="3293744" y="48864"/>
                  <a:pt x="3292506" y="52578"/>
                </a:cubicBezTo>
                <a:cubicBezTo>
                  <a:pt x="3291459" y="56103"/>
                  <a:pt x="3290697" y="59246"/>
                  <a:pt x="3290125" y="61627"/>
                </a:cubicBezTo>
                <a:cubicBezTo>
                  <a:pt x="3290697" y="66104"/>
                  <a:pt x="3290125" y="70676"/>
                  <a:pt x="3288696" y="76200"/>
                </a:cubicBezTo>
                <a:cubicBezTo>
                  <a:pt x="3287363" y="81344"/>
                  <a:pt x="3286696" y="85820"/>
                  <a:pt x="3287077" y="89250"/>
                </a:cubicBezTo>
                <a:cubicBezTo>
                  <a:pt x="3286696" y="90393"/>
                  <a:pt x="3286315" y="91250"/>
                  <a:pt x="3286696" y="92679"/>
                </a:cubicBezTo>
                <a:cubicBezTo>
                  <a:pt x="3287077" y="93726"/>
                  <a:pt x="3287077" y="94965"/>
                  <a:pt x="3286696" y="95727"/>
                </a:cubicBezTo>
                <a:cubicBezTo>
                  <a:pt x="3285553" y="96870"/>
                  <a:pt x="3284982" y="98013"/>
                  <a:pt x="3284410" y="99251"/>
                </a:cubicBezTo>
                <a:cubicBezTo>
                  <a:pt x="3284219" y="100584"/>
                  <a:pt x="3284029" y="101727"/>
                  <a:pt x="3284029" y="102966"/>
                </a:cubicBezTo>
                <a:lnTo>
                  <a:pt x="3282410" y="102966"/>
                </a:lnTo>
                <a:cubicBezTo>
                  <a:pt x="3281457" y="103918"/>
                  <a:pt x="3280981" y="104585"/>
                  <a:pt x="3280981" y="106014"/>
                </a:cubicBezTo>
                <a:cubicBezTo>
                  <a:pt x="3280981" y="107156"/>
                  <a:pt x="3281172" y="108395"/>
                  <a:pt x="3282029" y="109919"/>
                </a:cubicBezTo>
                <a:cubicBezTo>
                  <a:pt x="3281552" y="109919"/>
                  <a:pt x="3281172" y="109919"/>
                  <a:pt x="3280409" y="110014"/>
                </a:cubicBezTo>
                <a:cubicBezTo>
                  <a:pt x="3280028" y="110395"/>
                  <a:pt x="3279457" y="110681"/>
                  <a:pt x="3279267" y="111252"/>
                </a:cubicBezTo>
                <a:lnTo>
                  <a:pt x="3279838" y="114396"/>
                </a:lnTo>
                <a:lnTo>
                  <a:pt x="3280981" y="112967"/>
                </a:lnTo>
                <a:cubicBezTo>
                  <a:pt x="3281172" y="114967"/>
                  <a:pt x="3281172" y="117634"/>
                  <a:pt x="3280695" y="121063"/>
                </a:cubicBezTo>
                <a:cubicBezTo>
                  <a:pt x="3280314" y="123921"/>
                  <a:pt x="3279838" y="127350"/>
                  <a:pt x="3278695" y="130112"/>
                </a:cubicBezTo>
                <a:cubicBezTo>
                  <a:pt x="3278028" y="132493"/>
                  <a:pt x="3276885" y="135827"/>
                  <a:pt x="3274885" y="140399"/>
                </a:cubicBezTo>
                <a:cubicBezTo>
                  <a:pt x="3273075" y="144780"/>
                  <a:pt x="3272885" y="147257"/>
                  <a:pt x="3274218" y="148019"/>
                </a:cubicBezTo>
                <a:cubicBezTo>
                  <a:pt x="3272409" y="151162"/>
                  <a:pt x="3270884" y="155163"/>
                  <a:pt x="3270027" y="160878"/>
                </a:cubicBezTo>
                <a:cubicBezTo>
                  <a:pt x="3268980" y="166212"/>
                  <a:pt x="3267932" y="170879"/>
                  <a:pt x="3266693" y="174879"/>
                </a:cubicBezTo>
                <a:cubicBezTo>
                  <a:pt x="3263836" y="175165"/>
                  <a:pt x="3261455" y="179070"/>
                  <a:pt x="3259550" y="186881"/>
                </a:cubicBezTo>
                <a:cubicBezTo>
                  <a:pt x="3257550" y="194691"/>
                  <a:pt x="3256407" y="199644"/>
                  <a:pt x="3255740" y="202026"/>
                </a:cubicBezTo>
                <a:cubicBezTo>
                  <a:pt x="3252025" y="207931"/>
                  <a:pt x="3249930" y="213741"/>
                  <a:pt x="3249834" y="219933"/>
                </a:cubicBezTo>
                <a:cubicBezTo>
                  <a:pt x="3249644" y="226219"/>
                  <a:pt x="3249072" y="231553"/>
                  <a:pt x="3247358" y="235935"/>
                </a:cubicBezTo>
                <a:cubicBezTo>
                  <a:pt x="3246405" y="239078"/>
                  <a:pt x="3245167" y="241554"/>
                  <a:pt x="3244500" y="243459"/>
                </a:cubicBezTo>
                <a:cubicBezTo>
                  <a:pt x="3243452" y="245174"/>
                  <a:pt x="3242691" y="248317"/>
                  <a:pt x="3242405" y="252984"/>
                </a:cubicBezTo>
                <a:cubicBezTo>
                  <a:pt x="3241262" y="252127"/>
                  <a:pt x="3239261" y="252889"/>
                  <a:pt x="3236023" y="255270"/>
                </a:cubicBezTo>
                <a:cubicBezTo>
                  <a:pt x="3232784" y="257842"/>
                  <a:pt x="3231546" y="260604"/>
                  <a:pt x="3232118" y="263271"/>
                </a:cubicBezTo>
                <a:cubicBezTo>
                  <a:pt x="3232118" y="263271"/>
                  <a:pt x="3231546" y="263271"/>
                  <a:pt x="3231260" y="262795"/>
                </a:cubicBezTo>
                <a:cubicBezTo>
                  <a:pt x="3230880" y="262795"/>
                  <a:pt x="3230499" y="262509"/>
                  <a:pt x="3229451" y="262509"/>
                </a:cubicBezTo>
                <a:cubicBezTo>
                  <a:pt x="3228784" y="262509"/>
                  <a:pt x="3228403" y="262795"/>
                  <a:pt x="3227451" y="263557"/>
                </a:cubicBezTo>
                <a:cubicBezTo>
                  <a:pt x="3226784" y="264319"/>
                  <a:pt x="3226117" y="264700"/>
                  <a:pt x="3225450" y="264700"/>
                </a:cubicBezTo>
                <a:cubicBezTo>
                  <a:pt x="3224879" y="264700"/>
                  <a:pt x="3223164" y="264224"/>
                  <a:pt x="3219926" y="262795"/>
                </a:cubicBezTo>
                <a:cubicBezTo>
                  <a:pt x="3216878" y="261843"/>
                  <a:pt x="3214877" y="261271"/>
                  <a:pt x="3214211" y="261271"/>
                </a:cubicBezTo>
                <a:cubicBezTo>
                  <a:pt x="3213163" y="261271"/>
                  <a:pt x="3212401" y="262128"/>
                  <a:pt x="3211353" y="263271"/>
                </a:cubicBezTo>
                <a:cubicBezTo>
                  <a:pt x="3210020" y="264891"/>
                  <a:pt x="3209163" y="265748"/>
                  <a:pt x="3207924" y="266034"/>
                </a:cubicBezTo>
                <a:cubicBezTo>
                  <a:pt x="3207543" y="260795"/>
                  <a:pt x="3207353" y="254127"/>
                  <a:pt x="3207067" y="246603"/>
                </a:cubicBezTo>
                <a:cubicBezTo>
                  <a:pt x="3206781" y="238887"/>
                  <a:pt x="3206686" y="234411"/>
                  <a:pt x="3206686" y="233553"/>
                </a:cubicBezTo>
                <a:cubicBezTo>
                  <a:pt x="3206686" y="226600"/>
                  <a:pt x="3207067" y="216599"/>
                  <a:pt x="3207924" y="203740"/>
                </a:cubicBezTo>
                <a:cubicBezTo>
                  <a:pt x="3208782" y="191262"/>
                  <a:pt x="3209639" y="182309"/>
                  <a:pt x="3211163" y="176880"/>
                </a:cubicBezTo>
                <a:cubicBezTo>
                  <a:pt x="3209448" y="176880"/>
                  <a:pt x="3206972" y="177261"/>
                  <a:pt x="3204400" y="178403"/>
                </a:cubicBezTo>
                <a:cubicBezTo>
                  <a:pt x="3201257" y="179547"/>
                  <a:pt x="3198876" y="180023"/>
                  <a:pt x="3196590" y="180023"/>
                </a:cubicBezTo>
                <a:cubicBezTo>
                  <a:pt x="3195447" y="180023"/>
                  <a:pt x="3190113" y="178308"/>
                  <a:pt x="3181254" y="175165"/>
                </a:cubicBezTo>
                <a:cubicBezTo>
                  <a:pt x="3171825" y="172022"/>
                  <a:pt x="3167252" y="168878"/>
                  <a:pt x="3167252" y="166021"/>
                </a:cubicBezTo>
                <a:cubicBezTo>
                  <a:pt x="3167252" y="164497"/>
                  <a:pt x="3167538" y="163259"/>
                  <a:pt x="3168396" y="162021"/>
                </a:cubicBezTo>
                <a:cubicBezTo>
                  <a:pt x="3169539" y="160782"/>
                  <a:pt x="3170491" y="160211"/>
                  <a:pt x="3172015" y="159830"/>
                </a:cubicBezTo>
                <a:cubicBezTo>
                  <a:pt x="3174206" y="159163"/>
                  <a:pt x="3177254" y="159068"/>
                  <a:pt x="3181445" y="159068"/>
                </a:cubicBezTo>
                <a:cubicBezTo>
                  <a:pt x="3185922" y="159068"/>
                  <a:pt x="3189541" y="158782"/>
                  <a:pt x="3192780" y="158115"/>
                </a:cubicBezTo>
                <a:cubicBezTo>
                  <a:pt x="3194780" y="157544"/>
                  <a:pt x="3197066" y="156401"/>
                  <a:pt x="3199542" y="154401"/>
                </a:cubicBezTo>
                <a:cubicBezTo>
                  <a:pt x="3202114" y="152496"/>
                  <a:pt x="3204686" y="150591"/>
                  <a:pt x="3206876" y="148495"/>
                </a:cubicBezTo>
                <a:cubicBezTo>
                  <a:pt x="3210591" y="145256"/>
                  <a:pt x="3213544" y="143256"/>
                  <a:pt x="3215259" y="142494"/>
                </a:cubicBezTo>
                <a:cubicBezTo>
                  <a:pt x="3217259" y="141828"/>
                  <a:pt x="3219259" y="139637"/>
                  <a:pt x="3221450" y="135636"/>
                </a:cubicBezTo>
                <a:cubicBezTo>
                  <a:pt x="3222974" y="131826"/>
                  <a:pt x="3224593" y="127254"/>
                  <a:pt x="3225641" y="121825"/>
                </a:cubicBezTo>
                <a:cubicBezTo>
                  <a:pt x="3226689" y="116491"/>
                  <a:pt x="3227355" y="113348"/>
                  <a:pt x="3227355" y="112395"/>
                </a:cubicBezTo>
                <a:lnTo>
                  <a:pt x="3227355" y="110681"/>
                </a:lnTo>
                <a:cubicBezTo>
                  <a:pt x="3227069" y="110395"/>
                  <a:pt x="3226498" y="109919"/>
                  <a:pt x="3226212" y="109919"/>
                </a:cubicBezTo>
                <a:lnTo>
                  <a:pt x="3176206" y="128493"/>
                </a:lnTo>
                <a:cubicBezTo>
                  <a:pt x="3175158" y="127826"/>
                  <a:pt x="3173634" y="127635"/>
                  <a:pt x="3171634" y="128016"/>
                </a:cubicBezTo>
                <a:cubicBezTo>
                  <a:pt x="3169253" y="128493"/>
                  <a:pt x="3167634" y="128493"/>
                  <a:pt x="3166967" y="128493"/>
                </a:cubicBezTo>
                <a:cubicBezTo>
                  <a:pt x="3166300" y="128493"/>
                  <a:pt x="3164490" y="128016"/>
                  <a:pt x="3161633" y="127350"/>
                </a:cubicBezTo>
                <a:cubicBezTo>
                  <a:pt x="3158585" y="126588"/>
                  <a:pt x="3156680" y="126206"/>
                  <a:pt x="3155727" y="126206"/>
                </a:cubicBezTo>
                <a:cubicBezTo>
                  <a:pt x="3155251" y="126206"/>
                  <a:pt x="3154394" y="126206"/>
                  <a:pt x="3153251" y="126683"/>
                </a:cubicBezTo>
                <a:cubicBezTo>
                  <a:pt x="3152393" y="126873"/>
                  <a:pt x="3151536" y="127350"/>
                  <a:pt x="3150869" y="128016"/>
                </a:cubicBezTo>
                <a:cubicBezTo>
                  <a:pt x="3150679" y="127350"/>
                  <a:pt x="3150489" y="126873"/>
                  <a:pt x="3150203" y="126683"/>
                </a:cubicBezTo>
                <a:cubicBezTo>
                  <a:pt x="3150012" y="126302"/>
                  <a:pt x="3150012" y="125825"/>
                  <a:pt x="3150012" y="124873"/>
                </a:cubicBezTo>
                <a:cubicBezTo>
                  <a:pt x="3150012" y="121730"/>
                  <a:pt x="3152108" y="118396"/>
                  <a:pt x="3156203" y="114967"/>
                </a:cubicBezTo>
                <a:cubicBezTo>
                  <a:pt x="3160299" y="111729"/>
                  <a:pt x="3162776" y="109824"/>
                  <a:pt x="3164205" y="109252"/>
                </a:cubicBezTo>
                <a:cubicBezTo>
                  <a:pt x="3172872" y="104109"/>
                  <a:pt x="3181254" y="100203"/>
                  <a:pt x="3189065" y="97441"/>
                </a:cubicBezTo>
                <a:cubicBezTo>
                  <a:pt x="3196971" y="94584"/>
                  <a:pt x="3204591" y="93250"/>
                  <a:pt x="3211639" y="93250"/>
                </a:cubicBezTo>
                <a:cubicBezTo>
                  <a:pt x="3212973" y="93250"/>
                  <a:pt x="3216021" y="93536"/>
                  <a:pt x="3221069" y="94107"/>
                </a:cubicBezTo>
                <a:cubicBezTo>
                  <a:pt x="3225736" y="94965"/>
                  <a:pt x="3228689" y="96489"/>
                  <a:pt x="3230117" y="98775"/>
                </a:cubicBezTo>
                <a:cubicBezTo>
                  <a:pt x="3230117" y="98775"/>
                  <a:pt x="3230594" y="98489"/>
                  <a:pt x="3230880" y="97917"/>
                </a:cubicBezTo>
                <a:cubicBezTo>
                  <a:pt x="3231070" y="97346"/>
                  <a:pt x="3231356" y="96965"/>
                  <a:pt x="3231737" y="96679"/>
                </a:cubicBezTo>
                <a:cubicBezTo>
                  <a:pt x="3233737" y="86487"/>
                  <a:pt x="3236309" y="76295"/>
                  <a:pt x="3239071" y="66390"/>
                </a:cubicBezTo>
                <a:cubicBezTo>
                  <a:pt x="3242309" y="56388"/>
                  <a:pt x="3244596" y="47816"/>
                  <a:pt x="3246786" y="40482"/>
                </a:cubicBezTo>
                <a:cubicBezTo>
                  <a:pt x="3247072" y="39339"/>
                  <a:pt x="3247167" y="36862"/>
                  <a:pt x="3247453" y="33243"/>
                </a:cubicBezTo>
                <a:cubicBezTo>
                  <a:pt x="3247453" y="29623"/>
                  <a:pt x="3248025" y="26861"/>
                  <a:pt x="3249453" y="24956"/>
                </a:cubicBezTo>
                <a:cubicBezTo>
                  <a:pt x="3249930" y="24956"/>
                  <a:pt x="3250692" y="25242"/>
                  <a:pt x="3251834" y="25623"/>
                </a:cubicBezTo>
                <a:cubicBezTo>
                  <a:pt x="3252597" y="25718"/>
                  <a:pt x="3253740" y="26099"/>
                  <a:pt x="3254501" y="26099"/>
                </a:cubicBezTo>
                <a:cubicBezTo>
                  <a:pt x="3255835" y="26099"/>
                  <a:pt x="3256692" y="25718"/>
                  <a:pt x="3257359" y="25623"/>
                </a:cubicBezTo>
                <a:cubicBezTo>
                  <a:pt x="3258026" y="25337"/>
                  <a:pt x="3258978" y="24956"/>
                  <a:pt x="3259835" y="24956"/>
                </a:cubicBezTo>
                <a:close/>
                <a:moveTo>
                  <a:pt x="2108739" y="18764"/>
                </a:moveTo>
                <a:cubicBezTo>
                  <a:pt x="2112930" y="18764"/>
                  <a:pt x="2117978" y="20097"/>
                  <a:pt x="2124360" y="22574"/>
                </a:cubicBezTo>
                <a:cubicBezTo>
                  <a:pt x="2130647" y="24860"/>
                  <a:pt x="2134838" y="28384"/>
                  <a:pt x="2136838" y="32385"/>
                </a:cubicBezTo>
                <a:lnTo>
                  <a:pt x="2117026" y="146113"/>
                </a:lnTo>
                <a:cubicBezTo>
                  <a:pt x="2117693" y="146399"/>
                  <a:pt x="2117883" y="146875"/>
                  <a:pt x="2117883" y="146875"/>
                </a:cubicBezTo>
                <a:cubicBezTo>
                  <a:pt x="2117883" y="147256"/>
                  <a:pt x="2117978" y="147733"/>
                  <a:pt x="2118740" y="148304"/>
                </a:cubicBezTo>
                <a:cubicBezTo>
                  <a:pt x="2127503" y="141827"/>
                  <a:pt x="2138362" y="135160"/>
                  <a:pt x="2150840" y="128206"/>
                </a:cubicBezTo>
                <a:cubicBezTo>
                  <a:pt x="2163508" y="121253"/>
                  <a:pt x="2174843" y="117443"/>
                  <a:pt x="2185130" y="117443"/>
                </a:cubicBezTo>
                <a:cubicBezTo>
                  <a:pt x="2186273" y="117443"/>
                  <a:pt x="2190273" y="117919"/>
                  <a:pt x="2197417" y="118491"/>
                </a:cubicBezTo>
                <a:cubicBezTo>
                  <a:pt x="2204465" y="119158"/>
                  <a:pt x="2207894" y="120205"/>
                  <a:pt x="2207513" y="121634"/>
                </a:cubicBezTo>
                <a:cubicBezTo>
                  <a:pt x="2202751" y="127921"/>
                  <a:pt x="2190368" y="134493"/>
                  <a:pt x="2169413" y="141637"/>
                </a:cubicBezTo>
                <a:cubicBezTo>
                  <a:pt x="2148744" y="149066"/>
                  <a:pt x="2130361" y="158020"/>
                  <a:pt x="2113978" y="169069"/>
                </a:cubicBezTo>
                <a:cubicBezTo>
                  <a:pt x="2113025" y="169259"/>
                  <a:pt x="2112644" y="170878"/>
                  <a:pt x="2112454" y="173831"/>
                </a:cubicBezTo>
                <a:cubicBezTo>
                  <a:pt x="2112263" y="176879"/>
                  <a:pt x="2112073" y="179546"/>
                  <a:pt x="2111787" y="181832"/>
                </a:cubicBezTo>
                <a:cubicBezTo>
                  <a:pt x="2111120" y="186499"/>
                  <a:pt x="2110263" y="191262"/>
                  <a:pt x="2108930" y="196120"/>
                </a:cubicBezTo>
                <a:cubicBezTo>
                  <a:pt x="2107691" y="200882"/>
                  <a:pt x="2106453" y="205264"/>
                  <a:pt x="2105596" y="208978"/>
                </a:cubicBezTo>
                <a:cubicBezTo>
                  <a:pt x="2103215" y="208407"/>
                  <a:pt x="2100452" y="207359"/>
                  <a:pt x="2097214" y="206216"/>
                </a:cubicBezTo>
                <a:cubicBezTo>
                  <a:pt x="2093975" y="204883"/>
                  <a:pt x="2091023" y="204502"/>
                  <a:pt x="2088356" y="205168"/>
                </a:cubicBezTo>
                <a:cubicBezTo>
                  <a:pt x="2075592" y="206216"/>
                  <a:pt x="2067020" y="201835"/>
                  <a:pt x="2063019" y="191833"/>
                </a:cubicBezTo>
                <a:cubicBezTo>
                  <a:pt x="2058923" y="182023"/>
                  <a:pt x="2056733" y="172402"/>
                  <a:pt x="2056542" y="163163"/>
                </a:cubicBezTo>
                <a:lnTo>
                  <a:pt x="2069687" y="68389"/>
                </a:lnTo>
                <a:cubicBezTo>
                  <a:pt x="2071020" y="64484"/>
                  <a:pt x="2072639" y="59245"/>
                  <a:pt x="2073782" y="52864"/>
                </a:cubicBezTo>
                <a:cubicBezTo>
                  <a:pt x="2075306" y="46291"/>
                  <a:pt x="2076354" y="40386"/>
                  <a:pt x="2077592" y="34576"/>
                </a:cubicBezTo>
                <a:cubicBezTo>
                  <a:pt x="2078069" y="34576"/>
                  <a:pt x="2078450" y="34671"/>
                  <a:pt x="2078640" y="35052"/>
                </a:cubicBezTo>
                <a:cubicBezTo>
                  <a:pt x="2078926" y="35528"/>
                  <a:pt x="2079688" y="35719"/>
                  <a:pt x="2080640" y="35719"/>
                </a:cubicBezTo>
                <a:cubicBezTo>
                  <a:pt x="2082736" y="35719"/>
                  <a:pt x="2085974" y="32575"/>
                  <a:pt x="2090261" y="27241"/>
                </a:cubicBezTo>
                <a:cubicBezTo>
                  <a:pt x="2094642" y="21622"/>
                  <a:pt x="2100833" y="18764"/>
                  <a:pt x="2108739" y="18764"/>
                </a:cubicBezTo>
                <a:close/>
                <a:moveTo>
                  <a:pt x="117348" y="18002"/>
                </a:moveTo>
                <a:cubicBezTo>
                  <a:pt x="118586" y="18002"/>
                  <a:pt x="122874" y="18859"/>
                  <a:pt x="130302" y="20860"/>
                </a:cubicBezTo>
                <a:cubicBezTo>
                  <a:pt x="137827" y="22955"/>
                  <a:pt x="142495" y="25146"/>
                  <a:pt x="144114" y="27527"/>
                </a:cubicBezTo>
                <a:cubicBezTo>
                  <a:pt x="137827" y="42481"/>
                  <a:pt x="132302" y="55245"/>
                  <a:pt x="128302" y="65913"/>
                </a:cubicBezTo>
                <a:cubicBezTo>
                  <a:pt x="124016" y="76771"/>
                  <a:pt x="119730" y="86773"/>
                  <a:pt x="115634" y="95821"/>
                </a:cubicBezTo>
                <a:cubicBezTo>
                  <a:pt x="120777" y="96488"/>
                  <a:pt x="126874" y="96107"/>
                  <a:pt x="133922" y="95726"/>
                </a:cubicBezTo>
                <a:cubicBezTo>
                  <a:pt x="141161" y="95345"/>
                  <a:pt x="145447" y="95155"/>
                  <a:pt x="146877" y="95155"/>
                </a:cubicBezTo>
                <a:cubicBezTo>
                  <a:pt x="158210" y="95155"/>
                  <a:pt x="167259" y="95631"/>
                  <a:pt x="173355" y="96964"/>
                </a:cubicBezTo>
                <a:cubicBezTo>
                  <a:pt x="179737" y="98203"/>
                  <a:pt x="182880" y="98774"/>
                  <a:pt x="182880" y="98774"/>
                </a:cubicBezTo>
                <a:cubicBezTo>
                  <a:pt x="182880" y="98774"/>
                  <a:pt x="186691" y="99536"/>
                  <a:pt x="194691" y="101536"/>
                </a:cubicBezTo>
                <a:cubicBezTo>
                  <a:pt x="183166" y="117634"/>
                  <a:pt x="174879" y="130968"/>
                  <a:pt x="169545" y="142018"/>
                </a:cubicBezTo>
                <a:cubicBezTo>
                  <a:pt x="164402" y="152781"/>
                  <a:pt x="151162" y="176212"/>
                  <a:pt x="130207" y="212312"/>
                </a:cubicBezTo>
                <a:cubicBezTo>
                  <a:pt x="133636" y="213455"/>
                  <a:pt x="136684" y="213265"/>
                  <a:pt x="139351" y="212217"/>
                </a:cubicBezTo>
                <a:cubicBezTo>
                  <a:pt x="142019" y="210883"/>
                  <a:pt x="144780" y="210217"/>
                  <a:pt x="147733" y="210217"/>
                </a:cubicBezTo>
                <a:cubicBezTo>
                  <a:pt x="148782" y="210217"/>
                  <a:pt x="156019" y="211264"/>
                  <a:pt x="168974" y="214312"/>
                </a:cubicBezTo>
                <a:cubicBezTo>
                  <a:pt x="182023" y="217456"/>
                  <a:pt x="188501" y="223552"/>
                  <a:pt x="188501" y="232886"/>
                </a:cubicBezTo>
                <a:cubicBezTo>
                  <a:pt x="188501" y="237268"/>
                  <a:pt x="187072" y="240887"/>
                  <a:pt x="184309" y="243745"/>
                </a:cubicBezTo>
                <a:cubicBezTo>
                  <a:pt x="181547" y="246316"/>
                  <a:pt x="178784" y="250793"/>
                  <a:pt x="176689" y="256603"/>
                </a:cubicBezTo>
                <a:cubicBezTo>
                  <a:pt x="174593" y="256603"/>
                  <a:pt x="172212" y="256318"/>
                  <a:pt x="169356" y="255746"/>
                </a:cubicBezTo>
                <a:cubicBezTo>
                  <a:pt x="166497" y="255270"/>
                  <a:pt x="164783" y="254889"/>
                  <a:pt x="163830" y="254889"/>
                </a:cubicBezTo>
                <a:cubicBezTo>
                  <a:pt x="162687" y="254889"/>
                  <a:pt x="162306" y="255270"/>
                  <a:pt x="162306" y="255746"/>
                </a:cubicBezTo>
                <a:cubicBezTo>
                  <a:pt x="162401" y="256318"/>
                  <a:pt x="162401" y="256984"/>
                  <a:pt x="162401" y="257461"/>
                </a:cubicBezTo>
                <a:lnTo>
                  <a:pt x="159544" y="257461"/>
                </a:lnTo>
                <a:cubicBezTo>
                  <a:pt x="159258" y="256984"/>
                  <a:pt x="158973" y="256508"/>
                  <a:pt x="158973" y="256222"/>
                </a:cubicBezTo>
                <a:cubicBezTo>
                  <a:pt x="158973" y="256032"/>
                  <a:pt x="158401" y="255746"/>
                  <a:pt x="157258" y="255746"/>
                </a:cubicBezTo>
                <a:cubicBezTo>
                  <a:pt x="152114" y="255746"/>
                  <a:pt x="147638" y="251555"/>
                  <a:pt x="144018" y="242983"/>
                </a:cubicBezTo>
                <a:cubicBezTo>
                  <a:pt x="140494" y="234505"/>
                  <a:pt x="138590" y="229838"/>
                  <a:pt x="138017" y="228600"/>
                </a:cubicBezTo>
                <a:cubicBezTo>
                  <a:pt x="136874" y="226600"/>
                  <a:pt x="135350" y="224504"/>
                  <a:pt x="133826" y="222599"/>
                </a:cubicBezTo>
                <a:cubicBezTo>
                  <a:pt x="132302" y="220313"/>
                  <a:pt x="130302" y="218027"/>
                  <a:pt x="127827" y="215646"/>
                </a:cubicBezTo>
                <a:cubicBezTo>
                  <a:pt x="116777" y="231172"/>
                  <a:pt x="104489" y="249364"/>
                  <a:pt x="90964" y="271081"/>
                </a:cubicBezTo>
                <a:cubicBezTo>
                  <a:pt x="77534" y="292894"/>
                  <a:pt x="64865" y="306991"/>
                  <a:pt x="53245" y="313563"/>
                </a:cubicBezTo>
                <a:cubicBezTo>
                  <a:pt x="52579" y="313944"/>
                  <a:pt x="52292" y="314420"/>
                  <a:pt x="52292" y="314896"/>
                </a:cubicBezTo>
                <a:cubicBezTo>
                  <a:pt x="52292" y="315468"/>
                  <a:pt x="52292" y="316230"/>
                  <a:pt x="52292" y="316801"/>
                </a:cubicBezTo>
                <a:cubicBezTo>
                  <a:pt x="51245" y="317373"/>
                  <a:pt x="49530" y="317373"/>
                  <a:pt x="47149" y="316897"/>
                </a:cubicBezTo>
                <a:cubicBezTo>
                  <a:pt x="45148" y="316516"/>
                  <a:pt x="43626" y="316420"/>
                  <a:pt x="42672" y="316420"/>
                </a:cubicBezTo>
                <a:cubicBezTo>
                  <a:pt x="41720" y="316420"/>
                  <a:pt x="40862" y="316516"/>
                  <a:pt x="39815" y="316801"/>
                </a:cubicBezTo>
                <a:cubicBezTo>
                  <a:pt x="38767" y="317182"/>
                  <a:pt x="37529" y="318897"/>
                  <a:pt x="36100" y="321850"/>
                </a:cubicBezTo>
                <a:cubicBezTo>
                  <a:pt x="35815" y="320421"/>
                  <a:pt x="35815" y="318040"/>
                  <a:pt x="35815" y="315373"/>
                </a:cubicBezTo>
                <a:cubicBezTo>
                  <a:pt x="36005" y="312325"/>
                  <a:pt x="36196" y="310705"/>
                  <a:pt x="36386" y="310229"/>
                </a:cubicBezTo>
                <a:cubicBezTo>
                  <a:pt x="38005" y="308515"/>
                  <a:pt x="39244" y="306514"/>
                  <a:pt x="40196" y="304514"/>
                </a:cubicBezTo>
                <a:cubicBezTo>
                  <a:pt x="41340" y="302514"/>
                  <a:pt x="41816" y="300514"/>
                  <a:pt x="42101" y="298799"/>
                </a:cubicBezTo>
                <a:cubicBezTo>
                  <a:pt x="42101" y="298799"/>
                  <a:pt x="42101" y="299466"/>
                  <a:pt x="42386" y="299942"/>
                </a:cubicBezTo>
                <a:cubicBezTo>
                  <a:pt x="42577" y="300418"/>
                  <a:pt x="42863" y="300704"/>
                  <a:pt x="43053" y="301371"/>
                </a:cubicBezTo>
                <a:cubicBezTo>
                  <a:pt x="44196" y="300133"/>
                  <a:pt x="45148" y="298228"/>
                  <a:pt x="45815" y="296704"/>
                </a:cubicBezTo>
                <a:cubicBezTo>
                  <a:pt x="46578" y="295084"/>
                  <a:pt x="47054" y="293656"/>
                  <a:pt x="47435" y="292513"/>
                </a:cubicBezTo>
                <a:cubicBezTo>
                  <a:pt x="47054" y="291941"/>
                  <a:pt x="46578" y="291274"/>
                  <a:pt x="46102" y="290798"/>
                </a:cubicBezTo>
                <a:cubicBezTo>
                  <a:pt x="45434" y="290227"/>
                  <a:pt x="45339" y="289655"/>
                  <a:pt x="45625" y="289465"/>
                </a:cubicBezTo>
                <a:cubicBezTo>
                  <a:pt x="48387" y="283654"/>
                  <a:pt x="51816" y="277558"/>
                  <a:pt x="56102" y="271653"/>
                </a:cubicBezTo>
                <a:cubicBezTo>
                  <a:pt x="60580" y="265652"/>
                  <a:pt x="63437" y="260128"/>
                  <a:pt x="64580" y="255175"/>
                </a:cubicBezTo>
                <a:cubicBezTo>
                  <a:pt x="64675" y="254508"/>
                  <a:pt x="64675" y="254127"/>
                  <a:pt x="64580" y="253841"/>
                </a:cubicBezTo>
                <a:cubicBezTo>
                  <a:pt x="64199" y="254127"/>
                  <a:pt x="63818" y="254508"/>
                  <a:pt x="63437" y="254603"/>
                </a:cubicBezTo>
                <a:cubicBezTo>
                  <a:pt x="63056" y="254984"/>
                  <a:pt x="62579" y="255270"/>
                  <a:pt x="62295" y="255460"/>
                </a:cubicBezTo>
                <a:cubicBezTo>
                  <a:pt x="63722" y="251650"/>
                  <a:pt x="65532" y="247555"/>
                  <a:pt x="67532" y="243268"/>
                </a:cubicBezTo>
                <a:cubicBezTo>
                  <a:pt x="69628" y="238792"/>
                  <a:pt x="71533" y="234886"/>
                  <a:pt x="73724" y="231743"/>
                </a:cubicBezTo>
                <a:cubicBezTo>
                  <a:pt x="73724" y="231934"/>
                  <a:pt x="73724" y="232219"/>
                  <a:pt x="73915" y="232410"/>
                </a:cubicBezTo>
                <a:cubicBezTo>
                  <a:pt x="74009" y="232600"/>
                  <a:pt x="74391" y="232981"/>
                  <a:pt x="74676" y="233172"/>
                </a:cubicBezTo>
                <a:cubicBezTo>
                  <a:pt x="78867" y="227933"/>
                  <a:pt x="82106" y="222599"/>
                  <a:pt x="84963" y="216313"/>
                </a:cubicBezTo>
                <a:cubicBezTo>
                  <a:pt x="87631" y="210407"/>
                  <a:pt x="89726" y="204216"/>
                  <a:pt x="91251" y="198310"/>
                </a:cubicBezTo>
                <a:cubicBezTo>
                  <a:pt x="95345" y="183261"/>
                  <a:pt x="100394" y="169831"/>
                  <a:pt x="106491" y="157924"/>
                </a:cubicBezTo>
                <a:cubicBezTo>
                  <a:pt x="112490" y="146304"/>
                  <a:pt x="118492" y="132969"/>
                  <a:pt x="124682" y="118396"/>
                </a:cubicBezTo>
                <a:cubicBezTo>
                  <a:pt x="124492" y="117919"/>
                  <a:pt x="124397" y="117348"/>
                  <a:pt x="124492" y="117253"/>
                </a:cubicBezTo>
                <a:cubicBezTo>
                  <a:pt x="124682" y="117062"/>
                  <a:pt x="124301" y="117062"/>
                  <a:pt x="122874" y="117062"/>
                </a:cubicBezTo>
                <a:cubicBezTo>
                  <a:pt x="122206" y="117062"/>
                  <a:pt x="113728" y="118777"/>
                  <a:pt x="98012" y="123063"/>
                </a:cubicBezTo>
                <a:cubicBezTo>
                  <a:pt x="82201" y="127063"/>
                  <a:pt x="69342" y="130207"/>
                  <a:pt x="59817" y="132588"/>
                </a:cubicBezTo>
                <a:cubicBezTo>
                  <a:pt x="50387" y="134588"/>
                  <a:pt x="41720" y="138589"/>
                  <a:pt x="34004" y="144875"/>
                </a:cubicBezTo>
                <a:cubicBezTo>
                  <a:pt x="26289" y="151162"/>
                  <a:pt x="20860" y="154210"/>
                  <a:pt x="17717" y="154210"/>
                </a:cubicBezTo>
                <a:cubicBezTo>
                  <a:pt x="16859" y="154210"/>
                  <a:pt x="15907" y="154019"/>
                  <a:pt x="14955" y="153828"/>
                </a:cubicBezTo>
                <a:cubicBezTo>
                  <a:pt x="14192" y="153543"/>
                  <a:pt x="13146" y="153257"/>
                  <a:pt x="12002" y="153257"/>
                </a:cubicBezTo>
                <a:cubicBezTo>
                  <a:pt x="10954" y="153257"/>
                  <a:pt x="10193" y="153924"/>
                  <a:pt x="9525" y="155257"/>
                </a:cubicBezTo>
                <a:cubicBezTo>
                  <a:pt x="8858" y="156591"/>
                  <a:pt x="7715" y="157258"/>
                  <a:pt x="6287" y="157258"/>
                </a:cubicBezTo>
                <a:cubicBezTo>
                  <a:pt x="5429" y="157258"/>
                  <a:pt x="4383" y="156781"/>
                  <a:pt x="3144" y="156305"/>
                </a:cubicBezTo>
                <a:cubicBezTo>
                  <a:pt x="2000" y="156115"/>
                  <a:pt x="1049" y="155162"/>
                  <a:pt x="0" y="154400"/>
                </a:cubicBezTo>
                <a:cubicBezTo>
                  <a:pt x="1238" y="149352"/>
                  <a:pt x="5620" y="143637"/>
                  <a:pt x="13716" y="137065"/>
                </a:cubicBezTo>
                <a:cubicBezTo>
                  <a:pt x="21527" y="130778"/>
                  <a:pt x="27528" y="126206"/>
                  <a:pt x="31242" y="123634"/>
                </a:cubicBezTo>
                <a:lnTo>
                  <a:pt x="55436" y="112490"/>
                </a:lnTo>
                <a:cubicBezTo>
                  <a:pt x="61246" y="110680"/>
                  <a:pt x="66676" y="109252"/>
                  <a:pt x="71438" y="107347"/>
                </a:cubicBezTo>
                <a:cubicBezTo>
                  <a:pt x="76582" y="105442"/>
                  <a:pt x="82010" y="103632"/>
                  <a:pt x="87725" y="101441"/>
                </a:cubicBezTo>
                <a:cubicBezTo>
                  <a:pt x="86773" y="94869"/>
                  <a:pt x="85439" y="87535"/>
                  <a:pt x="84106" y="79724"/>
                </a:cubicBezTo>
                <a:cubicBezTo>
                  <a:pt x="82963" y="72104"/>
                  <a:pt x="82296" y="64770"/>
                  <a:pt x="82296" y="57340"/>
                </a:cubicBezTo>
                <a:cubicBezTo>
                  <a:pt x="82296" y="43434"/>
                  <a:pt x="83725" y="33052"/>
                  <a:pt x="86963" y="27146"/>
                </a:cubicBezTo>
                <a:cubicBezTo>
                  <a:pt x="90297" y="20764"/>
                  <a:pt x="100489" y="18002"/>
                  <a:pt x="117348" y="18002"/>
                </a:cubicBezTo>
                <a:close/>
                <a:moveTo>
                  <a:pt x="5755671" y="12859"/>
                </a:moveTo>
                <a:cubicBezTo>
                  <a:pt x="5759005" y="12192"/>
                  <a:pt x="5763387" y="13144"/>
                  <a:pt x="5769197" y="15526"/>
                </a:cubicBezTo>
                <a:cubicBezTo>
                  <a:pt x="5774626" y="17526"/>
                  <a:pt x="5777388" y="21526"/>
                  <a:pt x="5777388" y="26289"/>
                </a:cubicBezTo>
                <a:cubicBezTo>
                  <a:pt x="5777388" y="26956"/>
                  <a:pt x="5777007" y="28765"/>
                  <a:pt x="5776055" y="31909"/>
                </a:cubicBezTo>
                <a:cubicBezTo>
                  <a:pt x="5775102" y="34671"/>
                  <a:pt x="5774150" y="37052"/>
                  <a:pt x="5772530" y="38767"/>
                </a:cubicBezTo>
                <a:cubicBezTo>
                  <a:pt x="5765577" y="45053"/>
                  <a:pt x="5759957" y="52578"/>
                  <a:pt x="5755195" y="60674"/>
                </a:cubicBezTo>
                <a:cubicBezTo>
                  <a:pt x="5750718" y="69247"/>
                  <a:pt x="5745670" y="78010"/>
                  <a:pt x="5740050" y="87344"/>
                </a:cubicBezTo>
                <a:cubicBezTo>
                  <a:pt x="5737764" y="91154"/>
                  <a:pt x="5734240" y="96488"/>
                  <a:pt x="5729763" y="103346"/>
                </a:cubicBezTo>
                <a:cubicBezTo>
                  <a:pt x="5725191" y="110490"/>
                  <a:pt x="5720905" y="116491"/>
                  <a:pt x="5716809" y="121729"/>
                </a:cubicBezTo>
                <a:cubicBezTo>
                  <a:pt x="5715286" y="123920"/>
                  <a:pt x="5714333" y="126301"/>
                  <a:pt x="5714142" y="128873"/>
                </a:cubicBezTo>
                <a:cubicBezTo>
                  <a:pt x="5713952" y="131635"/>
                  <a:pt x="5712142" y="133636"/>
                  <a:pt x="5709189" y="134493"/>
                </a:cubicBezTo>
                <a:cubicBezTo>
                  <a:pt x="5707189" y="138017"/>
                  <a:pt x="5706237" y="141065"/>
                  <a:pt x="5706141" y="143732"/>
                </a:cubicBezTo>
                <a:cubicBezTo>
                  <a:pt x="5705951" y="146304"/>
                  <a:pt x="5705855" y="149638"/>
                  <a:pt x="5705855" y="153448"/>
                </a:cubicBezTo>
                <a:lnTo>
                  <a:pt x="5703665" y="153448"/>
                </a:lnTo>
                <a:cubicBezTo>
                  <a:pt x="5703474" y="154591"/>
                  <a:pt x="5702903" y="156115"/>
                  <a:pt x="5702331" y="157543"/>
                </a:cubicBezTo>
                <a:cubicBezTo>
                  <a:pt x="5702046" y="159258"/>
                  <a:pt x="5701855" y="160877"/>
                  <a:pt x="5701855" y="162687"/>
                </a:cubicBezTo>
                <a:cubicBezTo>
                  <a:pt x="5700331" y="161544"/>
                  <a:pt x="5698807" y="160877"/>
                  <a:pt x="5697092" y="160306"/>
                </a:cubicBezTo>
                <a:cubicBezTo>
                  <a:pt x="5695473" y="159353"/>
                  <a:pt x="5693949" y="159258"/>
                  <a:pt x="5693187" y="159258"/>
                </a:cubicBezTo>
                <a:cubicBezTo>
                  <a:pt x="5692521" y="159258"/>
                  <a:pt x="5691949" y="159448"/>
                  <a:pt x="5690901" y="160401"/>
                </a:cubicBezTo>
                <a:cubicBezTo>
                  <a:pt x="5690139" y="161449"/>
                  <a:pt x="5689092" y="161639"/>
                  <a:pt x="5687948" y="161639"/>
                </a:cubicBezTo>
                <a:cubicBezTo>
                  <a:pt x="5679757" y="161639"/>
                  <a:pt x="5674328" y="157067"/>
                  <a:pt x="5671946" y="148114"/>
                </a:cubicBezTo>
                <a:cubicBezTo>
                  <a:pt x="5669375" y="138970"/>
                  <a:pt x="5668137" y="132302"/>
                  <a:pt x="5668137" y="127921"/>
                </a:cubicBezTo>
                <a:cubicBezTo>
                  <a:pt x="5668517" y="121920"/>
                  <a:pt x="5670232" y="112776"/>
                  <a:pt x="5673851" y="100679"/>
                </a:cubicBezTo>
                <a:cubicBezTo>
                  <a:pt x="5676900" y="88392"/>
                  <a:pt x="5679852" y="80486"/>
                  <a:pt x="5682043" y="76867"/>
                </a:cubicBezTo>
                <a:cubicBezTo>
                  <a:pt x="5682614" y="75438"/>
                  <a:pt x="5684519" y="72390"/>
                  <a:pt x="5687472" y="67818"/>
                </a:cubicBezTo>
                <a:cubicBezTo>
                  <a:pt x="5690520" y="63246"/>
                  <a:pt x="5692045" y="60388"/>
                  <a:pt x="5692045" y="59245"/>
                </a:cubicBezTo>
                <a:cubicBezTo>
                  <a:pt x="5692045" y="58388"/>
                  <a:pt x="5696236" y="52578"/>
                  <a:pt x="5704522" y="42005"/>
                </a:cubicBezTo>
                <a:cubicBezTo>
                  <a:pt x="5713285" y="31337"/>
                  <a:pt x="5719095" y="24003"/>
                  <a:pt x="5722810" y="20193"/>
                </a:cubicBezTo>
                <a:cubicBezTo>
                  <a:pt x="5723858" y="19050"/>
                  <a:pt x="5725382" y="17526"/>
                  <a:pt x="5727477" y="15811"/>
                </a:cubicBezTo>
                <a:cubicBezTo>
                  <a:pt x="5729192" y="14287"/>
                  <a:pt x="5731192" y="13240"/>
                  <a:pt x="5733669" y="13240"/>
                </a:cubicBezTo>
                <a:cubicBezTo>
                  <a:pt x="5737002" y="12573"/>
                  <a:pt x="5740050" y="12573"/>
                  <a:pt x="5743003" y="13240"/>
                </a:cubicBezTo>
                <a:cubicBezTo>
                  <a:pt x="5746337" y="13621"/>
                  <a:pt x="5750242" y="13525"/>
                  <a:pt x="5755671" y="12859"/>
                </a:cubicBezTo>
                <a:close/>
                <a:moveTo>
                  <a:pt x="1918334" y="12287"/>
                </a:moveTo>
                <a:cubicBezTo>
                  <a:pt x="1919763" y="12287"/>
                  <a:pt x="1923002" y="12477"/>
                  <a:pt x="1928907" y="12954"/>
                </a:cubicBezTo>
                <a:cubicBezTo>
                  <a:pt x="1934336" y="13144"/>
                  <a:pt x="1939004" y="14192"/>
                  <a:pt x="1942433" y="15335"/>
                </a:cubicBezTo>
                <a:cubicBezTo>
                  <a:pt x="1946147" y="16478"/>
                  <a:pt x="1948910" y="19526"/>
                  <a:pt x="1951958" y="24670"/>
                </a:cubicBezTo>
                <a:cubicBezTo>
                  <a:pt x="1954815" y="29718"/>
                  <a:pt x="1956053" y="33052"/>
                  <a:pt x="1956053" y="34385"/>
                </a:cubicBezTo>
                <a:cubicBezTo>
                  <a:pt x="1956053" y="35052"/>
                  <a:pt x="1955387" y="36004"/>
                  <a:pt x="1953767" y="36862"/>
                </a:cubicBezTo>
                <a:cubicBezTo>
                  <a:pt x="1952339" y="38005"/>
                  <a:pt x="1951291" y="39529"/>
                  <a:pt x="1950910" y="41529"/>
                </a:cubicBezTo>
                <a:cubicBezTo>
                  <a:pt x="1948910" y="49625"/>
                  <a:pt x="1946624" y="57912"/>
                  <a:pt x="1944147" y="66389"/>
                </a:cubicBezTo>
                <a:cubicBezTo>
                  <a:pt x="1941766" y="74581"/>
                  <a:pt x="1939480" y="83058"/>
                  <a:pt x="1937289" y="91535"/>
                </a:cubicBezTo>
                <a:cubicBezTo>
                  <a:pt x="1940147" y="93059"/>
                  <a:pt x="1946147" y="92964"/>
                  <a:pt x="1955196" y="90678"/>
                </a:cubicBezTo>
                <a:cubicBezTo>
                  <a:pt x="1964340" y="88582"/>
                  <a:pt x="1973865" y="87630"/>
                  <a:pt x="1983866" y="87630"/>
                </a:cubicBezTo>
                <a:cubicBezTo>
                  <a:pt x="1985009" y="87630"/>
                  <a:pt x="1988534" y="88201"/>
                  <a:pt x="1994725" y="88773"/>
                </a:cubicBezTo>
                <a:cubicBezTo>
                  <a:pt x="2000821" y="89916"/>
                  <a:pt x="2005679" y="90678"/>
                  <a:pt x="2009203" y="91535"/>
                </a:cubicBezTo>
                <a:lnTo>
                  <a:pt x="2009203" y="98774"/>
                </a:lnTo>
                <a:lnTo>
                  <a:pt x="2009012" y="98774"/>
                </a:lnTo>
                <a:cubicBezTo>
                  <a:pt x="1996058" y="102298"/>
                  <a:pt x="1985105" y="108299"/>
                  <a:pt x="1975865" y="116776"/>
                </a:cubicBezTo>
                <a:cubicBezTo>
                  <a:pt x="1966721" y="125254"/>
                  <a:pt x="1957387" y="135160"/>
                  <a:pt x="1948052" y="146209"/>
                </a:cubicBezTo>
                <a:cubicBezTo>
                  <a:pt x="1957196" y="148971"/>
                  <a:pt x="1965293" y="150685"/>
                  <a:pt x="1972817" y="152019"/>
                </a:cubicBezTo>
                <a:cubicBezTo>
                  <a:pt x="1980342" y="153162"/>
                  <a:pt x="1983962" y="159258"/>
                  <a:pt x="1983962" y="170878"/>
                </a:cubicBezTo>
                <a:cubicBezTo>
                  <a:pt x="1983962" y="184023"/>
                  <a:pt x="1971484" y="196405"/>
                  <a:pt x="1946624" y="208312"/>
                </a:cubicBezTo>
                <a:cubicBezTo>
                  <a:pt x="1921478" y="220313"/>
                  <a:pt x="1905857" y="226219"/>
                  <a:pt x="1899665" y="226219"/>
                </a:cubicBezTo>
                <a:cubicBezTo>
                  <a:pt x="1896808" y="226219"/>
                  <a:pt x="1893855" y="225457"/>
                  <a:pt x="1890902" y="223933"/>
                </a:cubicBezTo>
                <a:cubicBezTo>
                  <a:pt x="1888045" y="222218"/>
                  <a:pt x="1886711" y="219551"/>
                  <a:pt x="1886711" y="215646"/>
                </a:cubicBezTo>
                <a:cubicBezTo>
                  <a:pt x="1886711" y="212026"/>
                  <a:pt x="1895284" y="197263"/>
                  <a:pt x="1912238" y="171545"/>
                </a:cubicBezTo>
                <a:cubicBezTo>
                  <a:pt x="1929383" y="145828"/>
                  <a:pt x="1941099" y="128492"/>
                  <a:pt x="1947195" y="119062"/>
                </a:cubicBezTo>
                <a:lnTo>
                  <a:pt x="1945576" y="117634"/>
                </a:lnTo>
                <a:cubicBezTo>
                  <a:pt x="1936813" y="121825"/>
                  <a:pt x="1923002" y="126301"/>
                  <a:pt x="1904237" y="131350"/>
                </a:cubicBezTo>
                <a:cubicBezTo>
                  <a:pt x="1885283" y="136303"/>
                  <a:pt x="1868423" y="139922"/>
                  <a:pt x="1852898" y="141922"/>
                </a:cubicBezTo>
                <a:cubicBezTo>
                  <a:pt x="1850516" y="142208"/>
                  <a:pt x="1846802" y="142684"/>
                  <a:pt x="1841944" y="143637"/>
                </a:cubicBezTo>
                <a:cubicBezTo>
                  <a:pt x="1836991" y="144685"/>
                  <a:pt x="1833943" y="145066"/>
                  <a:pt x="1832800" y="145066"/>
                </a:cubicBezTo>
                <a:cubicBezTo>
                  <a:pt x="1828133" y="145066"/>
                  <a:pt x="1825847" y="143065"/>
                  <a:pt x="1825942" y="139827"/>
                </a:cubicBezTo>
                <a:cubicBezTo>
                  <a:pt x="1826228" y="136207"/>
                  <a:pt x="1827275" y="134398"/>
                  <a:pt x="1829276" y="134398"/>
                </a:cubicBezTo>
                <a:cubicBezTo>
                  <a:pt x="1830514" y="134398"/>
                  <a:pt x="1830895" y="134493"/>
                  <a:pt x="1830514" y="134683"/>
                </a:cubicBezTo>
                <a:cubicBezTo>
                  <a:pt x="1829942" y="134874"/>
                  <a:pt x="1830514" y="134969"/>
                  <a:pt x="1831371" y="135350"/>
                </a:cubicBezTo>
                <a:cubicBezTo>
                  <a:pt x="1834514" y="134969"/>
                  <a:pt x="1855184" y="125825"/>
                  <a:pt x="1893855" y="107537"/>
                </a:cubicBezTo>
                <a:cubicBezTo>
                  <a:pt x="1891950" y="103441"/>
                  <a:pt x="1890140" y="98012"/>
                  <a:pt x="1887759" y="90868"/>
                </a:cubicBezTo>
                <a:cubicBezTo>
                  <a:pt x="1885473" y="83820"/>
                  <a:pt x="1884235" y="76676"/>
                  <a:pt x="1884235" y="69532"/>
                </a:cubicBezTo>
                <a:cubicBezTo>
                  <a:pt x="1884235" y="62674"/>
                  <a:pt x="1885568" y="54007"/>
                  <a:pt x="1888140" y="43529"/>
                </a:cubicBezTo>
                <a:cubicBezTo>
                  <a:pt x="1890902" y="32956"/>
                  <a:pt x="1893379" y="24955"/>
                  <a:pt x="1896141" y="20097"/>
                </a:cubicBezTo>
                <a:cubicBezTo>
                  <a:pt x="1898141" y="19336"/>
                  <a:pt x="1901951" y="17812"/>
                  <a:pt x="1907952" y="15526"/>
                </a:cubicBezTo>
                <a:cubicBezTo>
                  <a:pt x="1913858" y="13240"/>
                  <a:pt x="1917382" y="12287"/>
                  <a:pt x="1918334" y="12287"/>
                </a:cubicBezTo>
                <a:close/>
                <a:moveTo>
                  <a:pt x="4487036" y="11334"/>
                </a:moveTo>
                <a:cubicBezTo>
                  <a:pt x="4492275" y="11334"/>
                  <a:pt x="4497990" y="13620"/>
                  <a:pt x="4503991" y="18383"/>
                </a:cubicBezTo>
                <a:cubicBezTo>
                  <a:pt x="4509992" y="23050"/>
                  <a:pt x="4513135" y="27527"/>
                  <a:pt x="4513135" y="31623"/>
                </a:cubicBezTo>
                <a:cubicBezTo>
                  <a:pt x="4513135" y="32385"/>
                  <a:pt x="4511516" y="37052"/>
                  <a:pt x="4508753" y="45624"/>
                </a:cubicBezTo>
                <a:cubicBezTo>
                  <a:pt x="4505896" y="54006"/>
                  <a:pt x="4503896" y="60960"/>
                  <a:pt x="4503419" y="66389"/>
                </a:cubicBezTo>
                <a:cubicBezTo>
                  <a:pt x="4502372" y="73152"/>
                  <a:pt x="4501514" y="81057"/>
                  <a:pt x="4500372" y="90201"/>
                </a:cubicBezTo>
                <a:cubicBezTo>
                  <a:pt x="4499609" y="99155"/>
                  <a:pt x="4498466" y="106680"/>
                  <a:pt x="4497323" y="112490"/>
                </a:cubicBezTo>
                <a:cubicBezTo>
                  <a:pt x="4492561" y="140112"/>
                  <a:pt x="4489418" y="154686"/>
                  <a:pt x="4487322" y="156305"/>
                </a:cubicBezTo>
                <a:cubicBezTo>
                  <a:pt x="4485322" y="157734"/>
                  <a:pt x="4484084" y="167640"/>
                  <a:pt x="4483226" y="185737"/>
                </a:cubicBezTo>
                <a:cubicBezTo>
                  <a:pt x="4483226" y="187642"/>
                  <a:pt x="4483226" y="189071"/>
                  <a:pt x="4483512" y="190023"/>
                </a:cubicBezTo>
                <a:cubicBezTo>
                  <a:pt x="4483893" y="191357"/>
                  <a:pt x="4485131" y="192024"/>
                  <a:pt x="4487132" y="192024"/>
                </a:cubicBezTo>
                <a:cubicBezTo>
                  <a:pt x="4488465" y="192024"/>
                  <a:pt x="4493799" y="191166"/>
                  <a:pt x="4503229" y="190023"/>
                </a:cubicBezTo>
                <a:cubicBezTo>
                  <a:pt x="4512754" y="188880"/>
                  <a:pt x="4517897" y="188023"/>
                  <a:pt x="4518564" y="188023"/>
                </a:cubicBezTo>
                <a:cubicBezTo>
                  <a:pt x="4523136" y="188023"/>
                  <a:pt x="4529042" y="188976"/>
                  <a:pt x="4536566" y="190119"/>
                </a:cubicBezTo>
                <a:cubicBezTo>
                  <a:pt x="4543996" y="191738"/>
                  <a:pt x="4549330" y="193833"/>
                  <a:pt x="4552473" y="196786"/>
                </a:cubicBezTo>
                <a:lnTo>
                  <a:pt x="4552473" y="202882"/>
                </a:lnTo>
                <a:cubicBezTo>
                  <a:pt x="4552473" y="204216"/>
                  <a:pt x="4549330" y="211169"/>
                  <a:pt x="4542853" y="223742"/>
                </a:cubicBezTo>
                <a:cubicBezTo>
                  <a:pt x="4536566" y="236220"/>
                  <a:pt x="4531328" y="249555"/>
                  <a:pt x="4527232" y="263842"/>
                </a:cubicBezTo>
                <a:cubicBezTo>
                  <a:pt x="4523517" y="266033"/>
                  <a:pt x="4520946" y="268128"/>
                  <a:pt x="4519136" y="270224"/>
                </a:cubicBezTo>
                <a:cubicBezTo>
                  <a:pt x="4517516" y="272415"/>
                  <a:pt x="4515326" y="274605"/>
                  <a:pt x="4513135" y="277082"/>
                </a:cubicBezTo>
                <a:cubicBezTo>
                  <a:pt x="4511135" y="278320"/>
                  <a:pt x="4508753" y="279368"/>
                  <a:pt x="4504848" y="280225"/>
                </a:cubicBezTo>
                <a:cubicBezTo>
                  <a:pt x="4501514" y="281273"/>
                  <a:pt x="4499133" y="283368"/>
                  <a:pt x="4497705" y="286893"/>
                </a:cubicBezTo>
                <a:cubicBezTo>
                  <a:pt x="4497323" y="287083"/>
                  <a:pt x="4497705" y="287178"/>
                  <a:pt x="4498847" y="287178"/>
                </a:cubicBezTo>
                <a:cubicBezTo>
                  <a:pt x="4499990" y="287178"/>
                  <a:pt x="4505134" y="285083"/>
                  <a:pt x="4513992" y="280606"/>
                </a:cubicBezTo>
                <a:cubicBezTo>
                  <a:pt x="4523041" y="276225"/>
                  <a:pt x="4530089" y="274320"/>
                  <a:pt x="4535328" y="274320"/>
                </a:cubicBezTo>
                <a:cubicBezTo>
                  <a:pt x="4537519" y="274320"/>
                  <a:pt x="4539233" y="275558"/>
                  <a:pt x="4539900" y="278034"/>
                </a:cubicBezTo>
                <a:cubicBezTo>
                  <a:pt x="4540567" y="280701"/>
                  <a:pt x="4541043" y="282321"/>
                  <a:pt x="4541043" y="282321"/>
                </a:cubicBezTo>
                <a:cubicBezTo>
                  <a:pt x="4541043" y="283845"/>
                  <a:pt x="4538948" y="286988"/>
                  <a:pt x="4534376" y="292608"/>
                </a:cubicBezTo>
                <a:cubicBezTo>
                  <a:pt x="4530089" y="298323"/>
                  <a:pt x="4526565" y="303561"/>
                  <a:pt x="4524279" y="308895"/>
                </a:cubicBezTo>
                <a:cubicBezTo>
                  <a:pt x="4523136" y="310896"/>
                  <a:pt x="4520850" y="315753"/>
                  <a:pt x="4517421" y="323183"/>
                </a:cubicBezTo>
                <a:cubicBezTo>
                  <a:pt x="4513706" y="330612"/>
                  <a:pt x="4511421" y="335946"/>
                  <a:pt x="4510373" y="338709"/>
                </a:cubicBezTo>
                <a:cubicBezTo>
                  <a:pt x="4509325" y="341566"/>
                  <a:pt x="4508372" y="344900"/>
                  <a:pt x="4506658" y="348710"/>
                </a:cubicBezTo>
                <a:cubicBezTo>
                  <a:pt x="4504848" y="352520"/>
                  <a:pt x="4503324" y="356235"/>
                  <a:pt x="4501514" y="360235"/>
                </a:cubicBezTo>
                <a:cubicBezTo>
                  <a:pt x="4501800" y="360902"/>
                  <a:pt x="4501896" y="361473"/>
                  <a:pt x="4501896" y="361473"/>
                </a:cubicBezTo>
                <a:cubicBezTo>
                  <a:pt x="4501896" y="361950"/>
                  <a:pt x="4502562" y="362045"/>
                  <a:pt x="4503800" y="362045"/>
                </a:cubicBezTo>
                <a:cubicBezTo>
                  <a:pt x="4506753" y="362045"/>
                  <a:pt x="4518755" y="356044"/>
                  <a:pt x="4539519" y="344233"/>
                </a:cubicBezTo>
                <a:cubicBezTo>
                  <a:pt x="4560284" y="332327"/>
                  <a:pt x="4573809" y="326516"/>
                  <a:pt x="4580667" y="326516"/>
                </a:cubicBezTo>
                <a:cubicBezTo>
                  <a:pt x="4581620" y="326516"/>
                  <a:pt x="4583430" y="326707"/>
                  <a:pt x="4586192" y="327564"/>
                </a:cubicBezTo>
                <a:cubicBezTo>
                  <a:pt x="4588763" y="328326"/>
                  <a:pt x="4591335" y="328803"/>
                  <a:pt x="4593716" y="328803"/>
                </a:cubicBezTo>
                <a:cubicBezTo>
                  <a:pt x="4593716" y="329469"/>
                  <a:pt x="4593716" y="330041"/>
                  <a:pt x="4593716" y="330041"/>
                </a:cubicBezTo>
                <a:cubicBezTo>
                  <a:pt x="4593716" y="330041"/>
                  <a:pt x="4594002" y="329946"/>
                  <a:pt x="4594574" y="330517"/>
                </a:cubicBezTo>
                <a:cubicBezTo>
                  <a:pt x="4592859" y="332613"/>
                  <a:pt x="4590192" y="334803"/>
                  <a:pt x="4586287" y="337375"/>
                </a:cubicBezTo>
                <a:cubicBezTo>
                  <a:pt x="4582572" y="339852"/>
                  <a:pt x="4579334" y="341661"/>
                  <a:pt x="4576000" y="343185"/>
                </a:cubicBezTo>
                <a:cubicBezTo>
                  <a:pt x="4571333" y="345186"/>
                  <a:pt x="4557522" y="350520"/>
                  <a:pt x="4534471" y="359092"/>
                </a:cubicBezTo>
                <a:cubicBezTo>
                  <a:pt x="4511611" y="367569"/>
                  <a:pt x="4498181" y="371760"/>
                  <a:pt x="4494085" y="371760"/>
                </a:cubicBezTo>
                <a:cubicBezTo>
                  <a:pt x="4492180" y="371760"/>
                  <a:pt x="4490180" y="370808"/>
                  <a:pt x="4487894" y="368617"/>
                </a:cubicBezTo>
                <a:cubicBezTo>
                  <a:pt x="4485798" y="366426"/>
                  <a:pt x="4484369" y="364712"/>
                  <a:pt x="4483893" y="363474"/>
                </a:cubicBezTo>
                <a:lnTo>
                  <a:pt x="4513040" y="291465"/>
                </a:lnTo>
                <a:cubicBezTo>
                  <a:pt x="4513230" y="290988"/>
                  <a:pt x="4513135" y="290417"/>
                  <a:pt x="4512563" y="290226"/>
                </a:cubicBezTo>
                <a:cubicBezTo>
                  <a:pt x="4505610" y="294417"/>
                  <a:pt x="4496847" y="298894"/>
                  <a:pt x="4486370" y="303276"/>
                </a:cubicBezTo>
                <a:cubicBezTo>
                  <a:pt x="4475892" y="307752"/>
                  <a:pt x="4467129" y="310896"/>
                  <a:pt x="4460366" y="312896"/>
                </a:cubicBezTo>
                <a:cubicBezTo>
                  <a:pt x="4459319" y="312134"/>
                  <a:pt x="4458747" y="311753"/>
                  <a:pt x="4458176" y="311753"/>
                </a:cubicBezTo>
                <a:cubicBezTo>
                  <a:pt x="4458176" y="309181"/>
                  <a:pt x="4462652" y="305752"/>
                  <a:pt x="4471320" y="302228"/>
                </a:cubicBezTo>
                <a:cubicBezTo>
                  <a:pt x="4480083" y="298608"/>
                  <a:pt x="4487132" y="294703"/>
                  <a:pt x="4492371" y="290703"/>
                </a:cubicBezTo>
                <a:cubicBezTo>
                  <a:pt x="4491132" y="286988"/>
                  <a:pt x="4489989" y="282797"/>
                  <a:pt x="4489037" y="277749"/>
                </a:cubicBezTo>
                <a:cubicBezTo>
                  <a:pt x="4487798" y="272605"/>
                  <a:pt x="4487417" y="269557"/>
                  <a:pt x="4487417" y="268605"/>
                </a:cubicBezTo>
                <a:cubicBezTo>
                  <a:pt x="4487417" y="257841"/>
                  <a:pt x="4489037" y="247840"/>
                  <a:pt x="4492085" y="239172"/>
                </a:cubicBezTo>
                <a:cubicBezTo>
                  <a:pt x="4495038" y="230028"/>
                  <a:pt x="4496752" y="224694"/>
                  <a:pt x="4496752" y="222694"/>
                </a:cubicBezTo>
                <a:lnTo>
                  <a:pt x="4495704" y="217741"/>
                </a:lnTo>
                <a:cubicBezTo>
                  <a:pt x="4488656" y="217741"/>
                  <a:pt x="4481036" y="218884"/>
                  <a:pt x="4473035" y="220980"/>
                </a:cubicBezTo>
                <a:cubicBezTo>
                  <a:pt x="4464748" y="223170"/>
                  <a:pt x="4456938" y="224313"/>
                  <a:pt x="4449603" y="224313"/>
                </a:cubicBezTo>
                <a:cubicBezTo>
                  <a:pt x="4448460" y="224313"/>
                  <a:pt x="4446079" y="224028"/>
                  <a:pt x="4442459" y="223170"/>
                </a:cubicBezTo>
                <a:cubicBezTo>
                  <a:pt x="4438745" y="222694"/>
                  <a:pt x="4436268" y="222218"/>
                  <a:pt x="4435221" y="222218"/>
                </a:cubicBezTo>
                <a:cubicBezTo>
                  <a:pt x="4434077" y="222218"/>
                  <a:pt x="4432744" y="222694"/>
                  <a:pt x="4430553" y="223170"/>
                </a:cubicBezTo>
                <a:cubicBezTo>
                  <a:pt x="4428458" y="224028"/>
                  <a:pt x="4425981" y="224790"/>
                  <a:pt x="4423219" y="225266"/>
                </a:cubicBezTo>
                <a:lnTo>
                  <a:pt x="4421123" y="222980"/>
                </a:lnTo>
                <a:cubicBezTo>
                  <a:pt x="4423600" y="214407"/>
                  <a:pt x="4429791" y="208788"/>
                  <a:pt x="4440173" y="206406"/>
                </a:cubicBezTo>
                <a:cubicBezTo>
                  <a:pt x="4450365" y="203739"/>
                  <a:pt x="4458176" y="200596"/>
                  <a:pt x="4463986" y="196596"/>
                </a:cubicBezTo>
                <a:cubicBezTo>
                  <a:pt x="4450365" y="195929"/>
                  <a:pt x="4442078" y="188880"/>
                  <a:pt x="4439411" y="175641"/>
                </a:cubicBezTo>
                <a:cubicBezTo>
                  <a:pt x="4436935" y="162496"/>
                  <a:pt x="4435601" y="152685"/>
                  <a:pt x="4435601" y="146494"/>
                </a:cubicBezTo>
                <a:cubicBezTo>
                  <a:pt x="4435601" y="131064"/>
                  <a:pt x="4438745" y="109442"/>
                  <a:pt x="4445507" y="81343"/>
                </a:cubicBezTo>
                <a:cubicBezTo>
                  <a:pt x="4451984" y="53340"/>
                  <a:pt x="4456938" y="35433"/>
                  <a:pt x="4460366" y="27146"/>
                </a:cubicBezTo>
                <a:cubicBezTo>
                  <a:pt x="4462748" y="26670"/>
                  <a:pt x="4467034" y="23717"/>
                  <a:pt x="4473035" y="18859"/>
                </a:cubicBezTo>
                <a:cubicBezTo>
                  <a:pt x="4478750" y="13716"/>
                  <a:pt x="4483417" y="11334"/>
                  <a:pt x="4487036" y="11334"/>
                </a:cubicBezTo>
                <a:close/>
                <a:moveTo>
                  <a:pt x="5485066" y="8477"/>
                </a:moveTo>
                <a:cubicBezTo>
                  <a:pt x="5486114" y="8477"/>
                  <a:pt x="5488400" y="8477"/>
                  <a:pt x="5492496" y="9049"/>
                </a:cubicBezTo>
                <a:cubicBezTo>
                  <a:pt x="5496877" y="9239"/>
                  <a:pt x="5500592" y="10096"/>
                  <a:pt x="5503926" y="10573"/>
                </a:cubicBezTo>
                <a:cubicBezTo>
                  <a:pt x="5504974" y="10858"/>
                  <a:pt x="5506307" y="11430"/>
                  <a:pt x="5507069" y="12859"/>
                </a:cubicBezTo>
                <a:cubicBezTo>
                  <a:pt x="5508022" y="13906"/>
                  <a:pt x="5508879" y="15049"/>
                  <a:pt x="5510117" y="15811"/>
                </a:cubicBezTo>
                <a:cubicBezTo>
                  <a:pt x="5508974" y="24289"/>
                  <a:pt x="5507831" y="33623"/>
                  <a:pt x="5506497" y="43434"/>
                </a:cubicBezTo>
                <a:cubicBezTo>
                  <a:pt x="5504974" y="53245"/>
                  <a:pt x="5503449" y="62579"/>
                  <a:pt x="5501449" y="71723"/>
                </a:cubicBezTo>
                <a:cubicBezTo>
                  <a:pt x="5500592" y="74771"/>
                  <a:pt x="5498592" y="81248"/>
                  <a:pt x="5495067" y="90868"/>
                </a:cubicBezTo>
                <a:cubicBezTo>
                  <a:pt x="5492020" y="100489"/>
                  <a:pt x="5489257" y="108871"/>
                  <a:pt x="5486971" y="115157"/>
                </a:cubicBezTo>
                <a:cubicBezTo>
                  <a:pt x="5486019" y="117348"/>
                  <a:pt x="5485448" y="121062"/>
                  <a:pt x="5485448" y="126016"/>
                </a:cubicBezTo>
                <a:cubicBezTo>
                  <a:pt x="5485448" y="130778"/>
                  <a:pt x="5484209" y="134207"/>
                  <a:pt x="5481637" y="136112"/>
                </a:cubicBezTo>
                <a:cubicBezTo>
                  <a:pt x="5482018" y="136398"/>
                  <a:pt x="5482685" y="136684"/>
                  <a:pt x="5482876" y="136779"/>
                </a:cubicBezTo>
                <a:cubicBezTo>
                  <a:pt x="5483447" y="136969"/>
                  <a:pt x="5483447" y="137827"/>
                  <a:pt x="5483447" y="139255"/>
                </a:cubicBezTo>
                <a:cubicBezTo>
                  <a:pt x="5483447" y="141065"/>
                  <a:pt x="5481066" y="146399"/>
                  <a:pt x="5476494" y="154781"/>
                </a:cubicBezTo>
                <a:cubicBezTo>
                  <a:pt x="5471732" y="163163"/>
                  <a:pt x="5468874" y="168973"/>
                  <a:pt x="5467921" y="172117"/>
                </a:cubicBezTo>
                <a:cubicBezTo>
                  <a:pt x="5466683" y="176879"/>
                  <a:pt x="5465064" y="180689"/>
                  <a:pt x="5462683" y="183642"/>
                </a:cubicBezTo>
                <a:cubicBezTo>
                  <a:pt x="5460301" y="186785"/>
                  <a:pt x="5458777" y="188119"/>
                  <a:pt x="5457444" y="188119"/>
                </a:cubicBezTo>
                <a:cubicBezTo>
                  <a:pt x="5456301" y="188119"/>
                  <a:pt x="5455730" y="187928"/>
                  <a:pt x="5455444" y="187452"/>
                </a:cubicBezTo>
                <a:cubicBezTo>
                  <a:pt x="5455444" y="187452"/>
                  <a:pt x="5454777" y="187166"/>
                  <a:pt x="5453729" y="187166"/>
                </a:cubicBezTo>
                <a:cubicBezTo>
                  <a:pt x="5451539" y="187166"/>
                  <a:pt x="5449443" y="188690"/>
                  <a:pt x="5447633" y="191167"/>
                </a:cubicBezTo>
                <a:cubicBezTo>
                  <a:pt x="5445538" y="193834"/>
                  <a:pt x="5444299" y="196501"/>
                  <a:pt x="5444013" y="199358"/>
                </a:cubicBezTo>
                <a:lnTo>
                  <a:pt x="5442680" y="122015"/>
                </a:lnTo>
                <a:cubicBezTo>
                  <a:pt x="5444204" y="100489"/>
                  <a:pt x="5445919" y="81629"/>
                  <a:pt x="5448681" y="65722"/>
                </a:cubicBezTo>
                <a:cubicBezTo>
                  <a:pt x="5451062" y="50197"/>
                  <a:pt x="5452110" y="33242"/>
                  <a:pt x="5452015" y="15526"/>
                </a:cubicBezTo>
                <a:cubicBezTo>
                  <a:pt x="5452776" y="14668"/>
                  <a:pt x="5454015" y="13620"/>
                  <a:pt x="5455348" y="13240"/>
                </a:cubicBezTo>
                <a:cubicBezTo>
                  <a:pt x="5456873" y="12668"/>
                  <a:pt x="5458206" y="12382"/>
                  <a:pt x="5459444" y="12382"/>
                </a:cubicBezTo>
                <a:cubicBezTo>
                  <a:pt x="5460397" y="12382"/>
                  <a:pt x="5461444" y="12668"/>
                  <a:pt x="5462207" y="13240"/>
                </a:cubicBezTo>
                <a:cubicBezTo>
                  <a:pt x="5462873" y="13620"/>
                  <a:pt x="5463921" y="14097"/>
                  <a:pt x="5464588" y="14097"/>
                </a:cubicBezTo>
                <a:cubicBezTo>
                  <a:pt x="5465731" y="14097"/>
                  <a:pt x="5469255" y="13240"/>
                  <a:pt x="5475065" y="11239"/>
                </a:cubicBezTo>
                <a:cubicBezTo>
                  <a:pt x="5480590" y="9334"/>
                  <a:pt x="5483923" y="8477"/>
                  <a:pt x="5485066" y="8477"/>
                </a:cubicBezTo>
                <a:close/>
                <a:moveTo>
                  <a:pt x="4885372" y="6001"/>
                </a:moveTo>
                <a:cubicBezTo>
                  <a:pt x="4888515" y="6001"/>
                  <a:pt x="4892611" y="8573"/>
                  <a:pt x="4897659" y="13335"/>
                </a:cubicBezTo>
                <a:cubicBezTo>
                  <a:pt x="4902613" y="18479"/>
                  <a:pt x="4905089" y="22003"/>
                  <a:pt x="4905089" y="24480"/>
                </a:cubicBezTo>
                <a:cubicBezTo>
                  <a:pt x="4905089" y="25337"/>
                  <a:pt x="4904517" y="27051"/>
                  <a:pt x="4902898" y="29718"/>
                </a:cubicBezTo>
                <a:cubicBezTo>
                  <a:pt x="4901470" y="32195"/>
                  <a:pt x="4900041" y="34671"/>
                  <a:pt x="4898707" y="37052"/>
                </a:cubicBezTo>
                <a:cubicBezTo>
                  <a:pt x="4898422" y="37624"/>
                  <a:pt x="4897469" y="38481"/>
                  <a:pt x="4896230" y="39148"/>
                </a:cubicBezTo>
                <a:cubicBezTo>
                  <a:pt x="4894802" y="39815"/>
                  <a:pt x="4894231" y="40958"/>
                  <a:pt x="4893754" y="42006"/>
                </a:cubicBezTo>
                <a:cubicBezTo>
                  <a:pt x="4889754" y="51816"/>
                  <a:pt x="4884896" y="61056"/>
                  <a:pt x="4879467" y="69057"/>
                </a:cubicBezTo>
                <a:cubicBezTo>
                  <a:pt x="4873942" y="76867"/>
                  <a:pt x="4868132" y="87345"/>
                  <a:pt x="4861655" y="100108"/>
                </a:cubicBezTo>
                <a:cubicBezTo>
                  <a:pt x="4860893" y="101061"/>
                  <a:pt x="4859083" y="103251"/>
                  <a:pt x="4856702" y="106014"/>
                </a:cubicBezTo>
                <a:cubicBezTo>
                  <a:pt x="4854225" y="109252"/>
                  <a:pt x="4852320" y="111729"/>
                  <a:pt x="4851177" y="113634"/>
                </a:cubicBezTo>
                <a:cubicBezTo>
                  <a:pt x="4849082" y="116586"/>
                  <a:pt x="4845843" y="121444"/>
                  <a:pt x="4842033" y="128397"/>
                </a:cubicBezTo>
                <a:cubicBezTo>
                  <a:pt x="4838224" y="135255"/>
                  <a:pt x="4835842" y="138684"/>
                  <a:pt x="4835271" y="138684"/>
                </a:cubicBezTo>
                <a:cubicBezTo>
                  <a:pt x="4834794" y="138684"/>
                  <a:pt x="4834413" y="138399"/>
                  <a:pt x="4834413" y="138113"/>
                </a:cubicBezTo>
                <a:lnTo>
                  <a:pt x="4833842" y="137732"/>
                </a:lnTo>
                <a:cubicBezTo>
                  <a:pt x="4832508" y="139732"/>
                  <a:pt x="4831080" y="142018"/>
                  <a:pt x="4829746" y="144780"/>
                </a:cubicBezTo>
                <a:cubicBezTo>
                  <a:pt x="4828603" y="147352"/>
                  <a:pt x="4827270" y="150400"/>
                  <a:pt x="4826412" y="153924"/>
                </a:cubicBezTo>
                <a:cubicBezTo>
                  <a:pt x="4825269" y="157639"/>
                  <a:pt x="4824412" y="160687"/>
                  <a:pt x="4824222" y="162592"/>
                </a:cubicBezTo>
                <a:cubicBezTo>
                  <a:pt x="4824031" y="164402"/>
                  <a:pt x="4823745" y="166593"/>
                  <a:pt x="4822983" y="169260"/>
                </a:cubicBezTo>
                <a:cubicBezTo>
                  <a:pt x="4822793" y="170784"/>
                  <a:pt x="4822221" y="172117"/>
                  <a:pt x="4821745" y="173355"/>
                </a:cubicBezTo>
                <a:cubicBezTo>
                  <a:pt x="4821174" y="174498"/>
                  <a:pt x="4820602" y="176118"/>
                  <a:pt x="4819840" y="178499"/>
                </a:cubicBezTo>
                <a:cubicBezTo>
                  <a:pt x="4819174" y="178499"/>
                  <a:pt x="4818126" y="178689"/>
                  <a:pt x="4816792" y="179356"/>
                </a:cubicBezTo>
                <a:cubicBezTo>
                  <a:pt x="4815363" y="180213"/>
                  <a:pt x="4814316" y="180213"/>
                  <a:pt x="4813458" y="180213"/>
                </a:cubicBezTo>
                <a:cubicBezTo>
                  <a:pt x="4812887" y="180213"/>
                  <a:pt x="4811839" y="180023"/>
                  <a:pt x="4810315" y="179070"/>
                </a:cubicBezTo>
                <a:cubicBezTo>
                  <a:pt x="4808791" y="178308"/>
                  <a:pt x="4807458" y="177927"/>
                  <a:pt x="4805838" y="177927"/>
                </a:cubicBezTo>
                <a:cubicBezTo>
                  <a:pt x="4805267" y="177927"/>
                  <a:pt x="4804695" y="178213"/>
                  <a:pt x="4803552" y="179070"/>
                </a:cubicBezTo>
                <a:cubicBezTo>
                  <a:pt x="4802409" y="180023"/>
                  <a:pt x="4801552" y="180213"/>
                  <a:pt x="4800790" y="180213"/>
                </a:cubicBezTo>
                <a:cubicBezTo>
                  <a:pt x="4793551" y="180213"/>
                  <a:pt x="4788503" y="176022"/>
                  <a:pt x="4785265" y="167450"/>
                </a:cubicBezTo>
                <a:cubicBezTo>
                  <a:pt x="4781835" y="159163"/>
                  <a:pt x="4780597" y="153448"/>
                  <a:pt x="4780597" y="150400"/>
                </a:cubicBezTo>
                <a:cubicBezTo>
                  <a:pt x="4780597" y="136684"/>
                  <a:pt x="4783931" y="121920"/>
                  <a:pt x="4791075" y="106585"/>
                </a:cubicBezTo>
                <a:cubicBezTo>
                  <a:pt x="4797933" y="90869"/>
                  <a:pt x="4803552" y="79153"/>
                  <a:pt x="4807267" y="70485"/>
                </a:cubicBezTo>
                <a:cubicBezTo>
                  <a:pt x="4808601" y="67342"/>
                  <a:pt x="4810791" y="63818"/>
                  <a:pt x="4813840" y="60389"/>
                </a:cubicBezTo>
                <a:cubicBezTo>
                  <a:pt x="4816792" y="56960"/>
                  <a:pt x="4819459" y="53245"/>
                  <a:pt x="4821745" y="49435"/>
                </a:cubicBezTo>
                <a:cubicBezTo>
                  <a:pt x="4826698" y="41815"/>
                  <a:pt x="4831651" y="34481"/>
                  <a:pt x="4836890" y="27432"/>
                </a:cubicBezTo>
                <a:cubicBezTo>
                  <a:pt x="4841938" y="20288"/>
                  <a:pt x="4847558" y="13907"/>
                  <a:pt x="4853844" y="7811"/>
                </a:cubicBezTo>
                <a:cubicBezTo>
                  <a:pt x="4859369" y="7811"/>
                  <a:pt x="4865655" y="7430"/>
                  <a:pt x="4872323" y="6763"/>
                </a:cubicBezTo>
                <a:cubicBezTo>
                  <a:pt x="4879467" y="6191"/>
                  <a:pt x="4883753" y="6001"/>
                  <a:pt x="4885372" y="6001"/>
                </a:cubicBezTo>
                <a:close/>
                <a:moveTo>
                  <a:pt x="4064698" y="5143"/>
                </a:moveTo>
                <a:cubicBezTo>
                  <a:pt x="4065841" y="5143"/>
                  <a:pt x="4074700" y="6000"/>
                  <a:pt x="4091178" y="7810"/>
                </a:cubicBezTo>
                <a:cubicBezTo>
                  <a:pt x="4107846" y="9715"/>
                  <a:pt x="4121372" y="12668"/>
                  <a:pt x="4131754" y="16383"/>
                </a:cubicBezTo>
                <a:cubicBezTo>
                  <a:pt x="4134135" y="16954"/>
                  <a:pt x="4136898" y="18669"/>
                  <a:pt x="4140803" y="21050"/>
                </a:cubicBezTo>
                <a:cubicBezTo>
                  <a:pt x="4144803" y="23526"/>
                  <a:pt x="4147756" y="26289"/>
                  <a:pt x="4149852" y="29718"/>
                </a:cubicBezTo>
                <a:cubicBezTo>
                  <a:pt x="4148423" y="31718"/>
                  <a:pt x="4146613" y="33813"/>
                  <a:pt x="4145184" y="36195"/>
                </a:cubicBezTo>
                <a:cubicBezTo>
                  <a:pt x="4143756" y="38385"/>
                  <a:pt x="4142136" y="40862"/>
                  <a:pt x="4141184" y="43338"/>
                </a:cubicBezTo>
                <a:cubicBezTo>
                  <a:pt x="4137184" y="49625"/>
                  <a:pt x="4133374" y="55530"/>
                  <a:pt x="4129849" y="60579"/>
                </a:cubicBezTo>
                <a:cubicBezTo>
                  <a:pt x="4126230" y="66008"/>
                  <a:pt x="4122610" y="75438"/>
                  <a:pt x="4118610" y="89154"/>
                </a:cubicBezTo>
                <a:cubicBezTo>
                  <a:pt x="4118419" y="91440"/>
                  <a:pt x="4116609" y="95440"/>
                  <a:pt x="4113085" y="100488"/>
                </a:cubicBezTo>
                <a:cubicBezTo>
                  <a:pt x="4109370" y="105918"/>
                  <a:pt x="4107466" y="110871"/>
                  <a:pt x="4106799" y="115252"/>
                </a:cubicBezTo>
                <a:cubicBezTo>
                  <a:pt x="4106418" y="116967"/>
                  <a:pt x="4105560" y="117538"/>
                  <a:pt x="4103846" y="117348"/>
                </a:cubicBezTo>
                <a:cubicBezTo>
                  <a:pt x="4101750" y="116967"/>
                  <a:pt x="4100036" y="117538"/>
                  <a:pt x="4098607" y="118681"/>
                </a:cubicBezTo>
                <a:cubicBezTo>
                  <a:pt x="4096321" y="120110"/>
                  <a:pt x="4094797" y="121824"/>
                  <a:pt x="4093845" y="123634"/>
                </a:cubicBezTo>
                <a:cubicBezTo>
                  <a:pt x="4092607" y="125349"/>
                  <a:pt x="4091273" y="126492"/>
                  <a:pt x="4089940" y="126968"/>
                </a:cubicBezTo>
                <a:cubicBezTo>
                  <a:pt x="4089273" y="126587"/>
                  <a:pt x="4088796" y="125825"/>
                  <a:pt x="4088320" y="124682"/>
                </a:cubicBezTo>
                <a:cubicBezTo>
                  <a:pt x="4087844" y="123824"/>
                  <a:pt x="4087368" y="123063"/>
                  <a:pt x="4086701" y="122491"/>
                </a:cubicBezTo>
                <a:cubicBezTo>
                  <a:pt x="4086225" y="126777"/>
                  <a:pt x="4083939" y="128397"/>
                  <a:pt x="4080129" y="127349"/>
                </a:cubicBezTo>
                <a:cubicBezTo>
                  <a:pt x="4076033" y="126206"/>
                  <a:pt x="4072699" y="128016"/>
                  <a:pt x="4069746" y="132492"/>
                </a:cubicBezTo>
                <a:cubicBezTo>
                  <a:pt x="4069461" y="137445"/>
                  <a:pt x="4067746" y="142017"/>
                  <a:pt x="4064603" y="146494"/>
                </a:cubicBezTo>
                <a:cubicBezTo>
                  <a:pt x="4061460" y="150780"/>
                  <a:pt x="4059936" y="155638"/>
                  <a:pt x="4061174" y="160972"/>
                </a:cubicBezTo>
                <a:cubicBezTo>
                  <a:pt x="4060317" y="160972"/>
                  <a:pt x="4059650" y="160972"/>
                  <a:pt x="4059078" y="160972"/>
                </a:cubicBezTo>
                <a:cubicBezTo>
                  <a:pt x="4058317" y="160972"/>
                  <a:pt x="4057364" y="160972"/>
                  <a:pt x="4057078" y="160972"/>
                </a:cubicBezTo>
                <a:lnTo>
                  <a:pt x="4057078" y="140017"/>
                </a:lnTo>
                <a:lnTo>
                  <a:pt x="4070604" y="38100"/>
                </a:lnTo>
                <a:cubicBezTo>
                  <a:pt x="4065460" y="38481"/>
                  <a:pt x="4058793" y="38862"/>
                  <a:pt x="4050696" y="39338"/>
                </a:cubicBezTo>
                <a:cubicBezTo>
                  <a:pt x="4042695" y="40005"/>
                  <a:pt x="4038028" y="40290"/>
                  <a:pt x="4036409" y="40290"/>
                </a:cubicBezTo>
                <a:lnTo>
                  <a:pt x="3932777" y="50482"/>
                </a:lnTo>
                <a:cubicBezTo>
                  <a:pt x="3931634" y="50482"/>
                  <a:pt x="3930300" y="50006"/>
                  <a:pt x="3929062" y="49625"/>
                </a:cubicBezTo>
                <a:cubicBezTo>
                  <a:pt x="3927538" y="49339"/>
                  <a:pt x="3926395" y="49053"/>
                  <a:pt x="3925252" y="49053"/>
                </a:cubicBezTo>
                <a:cubicBezTo>
                  <a:pt x="3924014" y="49053"/>
                  <a:pt x="3922680" y="49625"/>
                  <a:pt x="3920680" y="50863"/>
                </a:cubicBezTo>
                <a:cubicBezTo>
                  <a:pt x="3918966" y="51911"/>
                  <a:pt x="3917632" y="52673"/>
                  <a:pt x="3916299" y="52673"/>
                </a:cubicBezTo>
                <a:cubicBezTo>
                  <a:pt x="3915346" y="52673"/>
                  <a:pt x="3913822" y="52101"/>
                  <a:pt x="3912108" y="51149"/>
                </a:cubicBezTo>
                <a:cubicBezTo>
                  <a:pt x="3910584" y="50768"/>
                  <a:pt x="3909250" y="49815"/>
                  <a:pt x="3908393" y="48482"/>
                </a:cubicBezTo>
                <a:cubicBezTo>
                  <a:pt x="3911632" y="38671"/>
                  <a:pt x="3921061" y="31242"/>
                  <a:pt x="3936682" y="26289"/>
                </a:cubicBezTo>
                <a:cubicBezTo>
                  <a:pt x="3952017" y="21526"/>
                  <a:pt x="3965257" y="16287"/>
                  <a:pt x="3976020" y="10858"/>
                </a:cubicBezTo>
                <a:cubicBezTo>
                  <a:pt x="3992689" y="8572"/>
                  <a:pt x="4008025" y="6762"/>
                  <a:pt x="4021741" y="6191"/>
                </a:cubicBezTo>
                <a:cubicBezTo>
                  <a:pt x="4035837" y="5429"/>
                  <a:pt x="4050030" y="5143"/>
                  <a:pt x="4064698" y="5143"/>
                </a:cubicBezTo>
                <a:close/>
                <a:moveTo>
                  <a:pt x="465487" y="3429"/>
                </a:moveTo>
                <a:cubicBezTo>
                  <a:pt x="469201" y="3429"/>
                  <a:pt x="472725" y="5334"/>
                  <a:pt x="475583" y="9049"/>
                </a:cubicBezTo>
                <a:cubicBezTo>
                  <a:pt x="478440" y="13049"/>
                  <a:pt x="479869" y="16574"/>
                  <a:pt x="479869" y="19717"/>
                </a:cubicBezTo>
                <a:cubicBezTo>
                  <a:pt x="479869" y="21812"/>
                  <a:pt x="474059" y="40291"/>
                  <a:pt x="462153" y="74676"/>
                </a:cubicBezTo>
                <a:cubicBezTo>
                  <a:pt x="450151" y="109537"/>
                  <a:pt x="444436" y="126873"/>
                  <a:pt x="444436" y="126873"/>
                </a:cubicBezTo>
                <a:cubicBezTo>
                  <a:pt x="444436" y="129350"/>
                  <a:pt x="446341" y="130397"/>
                  <a:pt x="449675" y="130397"/>
                </a:cubicBezTo>
                <a:lnTo>
                  <a:pt x="498348" y="125730"/>
                </a:lnTo>
                <a:cubicBezTo>
                  <a:pt x="498348" y="125730"/>
                  <a:pt x="504062" y="126111"/>
                  <a:pt x="515016" y="127540"/>
                </a:cubicBezTo>
                <a:cubicBezTo>
                  <a:pt x="525970" y="128587"/>
                  <a:pt x="531113" y="129445"/>
                  <a:pt x="531113" y="129445"/>
                </a:cubicBezTo>
                <a:cubicBezTo>
                  <a:pt x="531113" y="129445"/>
                  <a:pt x="531209" y="130969"/>
                  <a:pt x="531209" y="134398"/>
                </a:cubicBezTo>
                <a:cubicBezTo>
                  <a:pt x="531209" y="135255"/>
                  <a:pt x="531209" y="136493"/>
                  <a:pt x="530733" y="137827"/>
                </a:cubicBezTo>
                <a:cubicBezTo>
                  <a:pt x="530256" y="139160"/>
                  <a:pt x="529972" y="140208"/>
                  <a:pt x="529589" y="140970"/>
                </a:cubicBezTo>
                <a:cubicBezTo>
                  <a:pt x="519398" y="144209"/>
                  <a:pt x="510444" y="151448"/>
                  <a:pt x="502729" y="162116"/>
                </a:cubicBezTo>
                <a:cubicBezTo>
                  <a:pt x="495204" y="172974"/>
                  <a:pt x="489489" y="181832"/>
                  <a:pt x="485203" y="188405"/>
                </a:cubicBezTo>
                <a:cubicBezTo>
                  <a:pt x="485203" y="188405"/>
                  <a:pt x="485203" y="189452"/>
                  <a:pt x="485393" y="189738"/>
                </a:cubicBezTo>
                <a:cubicBezTo>
                  <a:pt x="485679" y="190214"/>
                  <a:pt x="486441" y="190595"/>
                  <a:pt x="487489" y="190595"/>
                </a:cubicBezTo>
                <a:cubicBezTo>
                  <a:pt x="488441" y="190595"/>
                  <a:pt x="491013" y="190595"/>
                  <a:pt x="495300" y="190024"/>
                </a:cubicBezTo>
                <a:cubicBezTo>
                  <a:pt x="499586" y="189738"/>
                  <a:pt x="502634" y="189738"/>
                  <a:pt x="503682" y="189738"/>
                </a:cubicBezTo>
                <a:cubicBezTo>
                  <a:pt x="512635" y="189738"/>
                  <a:pt x="517302" y="193358"/>
                  <a:pt x="518540" y="200501"/>
                </a:cubicBezTo>
                <a:cubicBezTo>
                  <a:pt x="519780" y="207931"/>
                  <a:pt x="520350" y="213074"/>
                  <a:pt x="520350" y="216503"/>
                </a:cubicBezTo>
                <a:cubicBezTo>
                  <a:pt x="520350" y="231458"/>
                  <a:pt x="511683" y="244126"/>
                  <a:pt x="494442" y="255175"/>
                </a:cubicBezTo>
                <a:cubicBezTo>
                  <a:pt x="477202" y="265938"/>
                  <a:pt x="463962" y="271272"/>
                  <a:pt x="454913" y="271272"/>
                </a:cubicBezTo>
                <a:cubicBezTo>
                  <a:pt x="447294" y="271272"/>
                  <a:pt x="438626" y="268986"/>
                  <a:pt x="429387" y="264224"/>
                </a:cubicBezTo>
                <a:cubicBezTo>
                  <a:pt x="419862" y="259080"/>
                  <a:pt x="415289" y="251079"/>
                  <a:pt x="415289" y="239554"/>
                </a:cubicBezTo>
                <a:cubicBezTo>
                  <a:pt x="415289" y="226028"/>
                  <a:pt x="419577" y="212408"/>
                  <a:pt x="428243" y="198882"/>
                </a:cubicBezTo>
                <a:cubicBezTo>
                  <a:pt x="436816" y="185357"/>
                  <a:pt x="444151" y="171926"/>
                  <a:pt x="450056" y="158401"/>
                </a:cubicBezTo>
                <a:lnTo>
                  <a:pt x="448341" y="157067"/>
                </a:lnTo>
                <a:cubicBezTo>
                  <a:pt x="444055" y="158401"/>
                  <a:pt x="438435" y="159258"/>
                  <a:pt x="431863" y="160782"/>
                </a:cubicBezTo>
                <a:cubicBezTo>
                  <a:pt x="425195" y="162211"/>
                  <a:pt x="418718" y="163068"/>
                  <a:pt x="412241" y="163735"/>
                </a:cubicBezTo>
                <a:cubicBezTo>
                  <a:pt x="411194" y="165164"/>
                  <a:pt x="409956" y="166878"/>
                  <a:pt x="408908" y="168497"/>
                </a:cubicBezTo>
                <a:cubicBezTo>
                  <a:pt x="407574" y="170497"/>
                  <a:pt x="406336" y="172593"/>
                  <a:pt x="404717" y="174593"/>
                </a:cubicBezTo>
                <a:cubicBezTo>
                  <a:pt x="404717" y="171355"/>
                  <a:pt x="404717" y="168878"/>
                  <a:pt x="404717" y="167545"/>
                </a:cubicBezTo>
                <a:cubicBezTo>
                  <a:pt x="404526" y="166021"/>
                  <a:pt x="403480" y="165354"/>
                  <a:pt x="401384" y="165354"/>
                </a:cubicBezTo>
                <a:cubicBezTo>
                  <a:pt x="399383" y="165354"/>
                  <a:pt x="392906" y="166497"/>
                  <a:pt x="381857" y="169069"/>
                </a:cubicBezTo>
                <a:cubicBezTo>
                  <a:pt x="370808" y="171545"/>
                  <a:pt x="364331" y="174593"/>
                  <a:pt x="361855" y="177927"/>
                </a:cubicBezTo>
                <a:cubicBezTo>
                  <a:pt x="360617" y="177641"/>
                  <a:pt x="359854" y="176689"/>
                  <a:pt x="359378" y="175641"/>
                </a:cubicBezTo>
                <a:cubicBezTo>
                  <a:pt x="358807" y="174784"/>
                  <a:pt x="358711" y="173927"/>
                  <a:pt x="358711" y="173165"/>
                </a:cubicBezTo>
                <a:cubicBezTo>
                  <a:pt x="358711" y="165830"/>
                  <a:pt x="366521" y="158687"/>
                  <a:pt x="381857" y="151924"/>
                </a:cubicBezTo>
                <a:cubicBezTo>
                  <a:pt x="397192" y="145352"/>
                  <a:pt x="405193" y="141827"/>
                  <a:pt x="406336" y="141161"/>
                </a:cubicBezTo>
                <a:cubicBezTo>
                  <a:pt x="411766" y="121730"/>
                  <a:pt x="414051" y="93536"/>
                  <a:pt x="412813" y="57722"/>
                </a:cubicBezTo>
                <a:cubicBezTo>
                  <a:pt x="411670" y="21527"/>
                  <a:pt x="429102" y="3429"/>
                  <a:pt x="465487" y="3429"/>
                </a:cubicBezTo>
                <a:close/>
                <a:moveTo>
                  <a:pt x="4284821" y="1714"/>
                </a:moveTo>
                <a:cubicBezTo>
                  <a:pt x="4286249" y="2190"/>
                  <a:pt x="4292059" y="4953"/>
                  <a:pt x="4302823" y="9715"/>
                </a:cubicBezTo>
                <a:cubicBezTo>
                  <a:pt x="4313205" y="14763"/>
                  <a:pt x="4318539" y="20669"/>
                  <a:pt x="4318539" y="28289"/>
                </a:cubicBezTo>
                <a:cubicBezTo>
                  <a:pt x="4318539" y="29813"/>
                  <a:pt x="4317777" y="31242"/>
                  <a:pt x="4316063" y="33051"/>
                </a:cubicBezTo>
                <a:cubicBezTo>
                  <a:pt x="4314253" y="34766"/>
                  <a:pt x="4313205" y="36861"/>
                  <a:pt x="4312634" y="38576"/>
                </a:cubicBezTo>
                <a:cubicBezTo>
                  <a:pt x="4310729" y="45910"/>
                  <a:pt x="4308062" y="53721"/>
                  <a:pt x="4304061" y="62388"/>
                </a:cubicBezTo>
                <a:cubicBezTo>
                  <a:pt x="4300346" y="70675"/>
                  <a:pt x="4298060" y="78962"/>
                  <a:pt x="4296822" y="86677"/>
                </a:cubicBezTo>
                <a:cubicBezTo>
                  <a:pt x="4297298" y="87344"/>
                  <a:pt x="4297965" y="87915"/>
                  <a:pt x="4298441" y="88201"/>
                </a:cubicBezTo>
                <a:cubicBezTo>
                  <a:pt x="4299013" y="88487"/>
                  <a:pt x="4300061" y="88677"/>
                  <a:pt x="4301013" y="88677"/>
                </a:cubicBezTo>
                <a:cubicBezTo>
                  <a:pt x="4302251" y="88677"/>
                  <a:pt x="4306157" y="88296"/>
                  <a:pt x="4313205" y="87820"/>
                </a:cubicBezTo>
                <a:cubicBezTo>
                  <a:pt x="4320063" y="87153"/>
                  <a:pt x="4324064" y="86677"/>
                  <a:pt x="4325207" y="86677"/>
                </a:cubicBezTo>
                <a:cubicBezTo>
                  <a:pt x="4332541" y="86677"/>
                  <a:pt x="4337208" y="87630"/>
                  <a:pt x="4339685" y="88677"/>
                </a:cubicBezTo>
                <a:cubicBezTo>
                  <a:pt x="4342161" y="90201"/>
                  <a:pt x="4347495" y="92011"/>
                  <a:pt x="4356068" y="94678"/>
                </a:cubicBezTo>
                <a:lnTo>
                  <a:pt x="4356068" y="97821"/>
                </a:lnTo>
                <a:cubicBezTo>
                  <a:pt x="4356068" y="98583"/>
                  <a:pt x="4354544" y="100298"/>
                  <a:pt x="4351877" y="102965"/>
                </a:cubicBezTo>
                <a:cubicBezTo>
                  <a:pt x="4349019" y="105727"/>
                  <a:pt x="4347209" y="107251"/>
                  <a:pt x="4346638" y="107918"/>
                </a:cubicBezTo>
                <a:cubicBezTo>
                  <a:pt x="4345209" y="109251"/>
                  <a:pt x="4343590" y="110394"/>
                  <a:pt x="4341590" y="111728"/>
                </a:cubicBezTo>
                <a:cubicBezTo>
                  <a:pt x="4339685" y="112966"/>
                  <a:pt x="4338065" y="114395"/>
                  <a:pt x="4336446" y="116395"/>
                </a:cubicBezTo>
                <a:cubicBezTo>
                  <a:pt x="4333779" y="119729"/>
                  <a:pt x="4331112" y="123539"/>
                  <a:pt x="4329112" y="127730"/>
                </a:cubicBezTo>
                <a:cubicBezTo>
                  <a:pt x="4326826" y="131826"/>
                  <a:pt x="4324349" y="135445"/>
                  <a:pt x="4321016" y="138684"/>
                </a:cubicBezTo>
                <a:cubicBezTo>
                  <a:pt x="4321968" y="138874"/>
                  <a:pt x="4322159" y="139255"/>
                  <a:pt x="4322159" y="139255"/>
                </a:cubicBezTo>
                <a:cubicBezTo>
                  <a:pt x="4322159" y="139922"/>
                  <a:pt x="4322825" y="140017"/>
                  <a:pt x="4323873" y="140017"/>
                </a:cubicBezTo>
                <a:cubicBezTo>
                  <a:pt x="4324730" y="140017"/>
                  <a:pt x="4327588" y="139541"/>
                  <a:pt x="4332541" y="138684"/>
                </a:cubicBezTo>
                <a:cubicBezTo>
                  <a:pt x="4337684" y="137826"/>
                  <a:pt x="4340828" y="137350"/>
                  <a:pt x="4341780" y="137350"/>
                </a:cubicBezTo>
                <a:cubicBezTo>
                  <a:pt x="4346924" y="137350"/>
                  <a:pt x="4352448" y="138874"/>
                  <a:pt x="4357592" y="141827"/>
                </a:cubicBezTo>
                <a:cubicBezTo>
                  <a:pt x="4362830" y="145065"/>
                  <a:pt x="4365688" y="149828"/>
                  <a:pt x="4365878" y="155829"/>
                </a:cubicBezTo>
                <a:cubicBezTo>
                  <a:pt x="4365878" y="156495"/>
                  <a:pt x="4366450" y="156876"/>
                  <a:pt x="4367212" y="157734"/>
                </a:cubicBezTo>
                <a:cubicBezTo>
                  <a:pt x="4368546" y="158496"/>
                  <a:pt x="4368641" y="159162"/>
                  <a:pt x="4368546" y="160210"/>
                </a:cubicBezTo>
                <a:cubicBezTo>
                  <a:pt x="4365783" y="175259"/>
                  <a:pt x="4352734" y="191357"/>
                  <a:pt x="4328921" y="208026"/>
                </a:cubicBezTo>
                <a:cubicBezTo>
                  <a:pt x="4305204" y="224885"/>
                  <a:pt x="4287773" y="233267"/>
                  <a:pt x="4276629" y="233457"/>
                </a:cubicBezTo>
                <a:cubicBezTo>
                  <a:pt x="4275963" y="233743"/>
                  <a:pt x="4275010" y="233838"/>
                  <a:pt x="4272914" y="233743"/>
                </a:cubicBezTo>
                <a:cubicBezTo>
                  <a:pt x="4270914" y="233457"/>
                  <a:pt x="4269295" y="233457"/>
                  <a:pt x="4268247" y="233457"/>
                </a:cubicBezTo>
                <a:cubicBezTo>
                  <a:pt x="4265390" y="233457"/>
                  <a:pt x="4261865" y="232029"/>
                  <a:pt x="4258055" y="229266"/>
                </a:cubicBezTo>
                <a:cubicBezTo>
                  <a:pt x="4254341" y="226599"/>
                  <a:pt x="4252436" y="223456"/>
                  <a:pt x="4252436" y="219837"/>
                </a:cubicBezTo>
                <a:cubicBezTo>
                  <a:pt x="4252436" y="215646"/>
                  <a:pt x="4260627" y="197929"/>
                  <a:pt x="4277105" y="166211"/>
                </a:cubicBezTo>
                <a:cubicBezTo>
                  <a:pt x="4293298" y="134969"/>
                  <a:pt x="4302823" y="116109"/>
                  <a:pt x="4305490" y="109728"/>
                </a:cubicBezTo>
                <a:lnTo>
                  <a:pt x="4229480" y="123920"/>
                </a:lnTo>
                <a:cubicBezTo>
                  <a:pt x="4228623" y="123920"/>
                  <a:pt x="4227861" y="123824"/>
                  <a:pt x="4226718" y="123443"/>
                </a:cubicBezTo>
                <a:cubicBezTo>
                  <a:pt x="4226051" y="123063"/>
                  <a:pt x="4225099" y="122777"/>
                  <a:pt x="4224242" y="122777"/>
                </a:cubicBezTo>
                <a:cubicBezTo>
                  <a:pt x="4223099" y="122777"/>
                  <a:pt x="4221384" y="123443"/>
                  <a:pt x="4218146" y="124682"/>
                </a:cubicBezTo>
                <a:cubicBezTo>
                  <a:pt x="4215288" y="126206"/>
                  <a:pt x="4213097" y="126777"/>
                  <a:pt x="4212145" y="126777"/>
                </a:cubicBezTo>
                <a:cubicBezTo>
                  <a:pt x="4209478" y="126777"/>
                  <a:pt x="4207859" y="126873"/>
                  <a:pt x="4207859" y="126873"/>
                </a:cubicBezTo>
                <a:cubicBezTo>
                  <a:pt x="4207287" y="127063"/>
                  <a:pt x="4207192" y="126111"/>
                  <a:pt x="4207192" y="123824"/>
                </a:cubicBezTo>
                <a:cubicBezTo>
                  <a:pt x="4207192" y="118776"/>
                  <a:pt x="4214907" y="113633"/>
                  <a:pt x="4230052" y="108108"/>
                </a:cubicBezTo>
                <a:cubicBezTo>
                  <a:pt x="4245673" y="102679"/>
                  <a:pt x="4255960" y="98583"/>
                  <a:pt x="4261770" y="95631"/>
                </a:cubicBezTo>
                <a:cubicBezTo>
                  <a:pt x="4259960" y="88296"/>
                  <a:pt x="4257960" y="81819"/>
                  <a:pt x="4255769" y="76009"/>
                </a:cubicBezTo>
                <a:cubicBezTo>
                  <a:pt x="4253483" y="70008"/>
                  <a:pt x="4252436" y="62484"/>
                  <a:pt x="4252436" y="53149"/>
                </a:cubicBezTo>
                <a:cubicBezTo>
                  <a:pt x="4252436" y="51149"/>
                  <a:pt x="4253388" y="44005"/>
                  <a:pt x="4255484" y="31623"/>
                </a:cubicBezTo>
                <a:cubicBezTo>
                  <a:pt x="4257484" y="19240"/>
                  <a:pt x="4259865" y="13239"/>
                  <a:pt x="4262532" y="13239"/>
                </a:cubicBezTo>
                <a:cubicBezTo>
                  <a:pt x="4263675" y="13239"/>
                  <a:pt x="4264056" y="13430"/>
                  <a:pt x="4263294" y="13811"/>
                </a:cubicBezTo>
                <a:cubicBezTo>
                  <a:pt x="4262627" y="14287"/>
                  <a:pt x="4263294" y="14478"/>
                  <a:pt x="4263961" y="14478"/>
                </a:cubicBezTo>
                <a:cubicBezTo>
                  <a:pt x="4265485" y="14478"/>
                  <a:pt x="4268152" y="12573"/>
                  <a:pt x="4272343" y="8667"/>
                </a:cubicBezTo>
                <a:cubicBezTo>
                  <a:pt x="4276534" y="4667"/>
                  <a:pt x="4279201" y="2666"/>
                  <a:pt x="4280249" y="2666"/>
                </a:cubicBezTo>
                <a:cubicBezTo>
                  <a:pt x="4282439" y="2666"/>
                  <a:pt x="4283106" y="2952"/>
                  <a:pt x="4282630" y="3524"/>
                </a:cubicBezTo>
                <a:cubicBezTo>
                  <a:pt x="4282154" y="4095"/>
                  <a:pt x="4282821" y="3524"/>
                  <a:pt x="4284821" y="1714"/>
                </a:cubicBezTo>
                <a:close/>
                <a:moveTo>
                  <a:pt x="1216343" y="0"/>
                </a:moveTo>
                <a:cubicBezTo>
                  <a:pt x="1217675" y="0"/>
                  <a:pt x="1222819" y="1334"/>
                  <a:pt x="1231677" y="4286"/>
                </a:cubicBezTo>
                <a:cubicBezTo>
                  <a:pt x="1240440" y="7144"/>
                  <a:pt x="1244060" y="11144"/>
                  <a:pt x="1242631" y="16097"/>
                </a:cubicBezTo>
                <a:cubicBezTo>
                  <a:pt x="1240630" y="22669"/>
                  <a:pt x="1237583" y="34195"/>
                  <a:pt x="1233963" y="50578"/>
                </a:cubicBezTo>
                <a:cubicBezTo>
                  <a:pt x="1230153" y="66485"/>
                  <a:pt x="1227962" y="75819"/>
                  <a:pt x="1227011" y="78105"/>
                </a:cubicBezTo>
                <a:cubicBezTo>
                  <a:pt x="1227011" y="81534"/>
                  <a:pt x="1226629" y="86011"/>
                  <a:pt x="1225867" y="91154"/>
                </a:cubicBezTo>
                <a:cubicBezTo>
                  <a:pt x="1225487" y="96679"/>
                  <a:pt x="1223485" y="100394"/>
                  <a:pt x="1220723" y="103537"/>
                </a:cubicBezTo>
                <a:cubicBezTo>
                  <a:pt x="1221295" y="106490"/>
                  <a:pt x="1221295" y="109633"/>
                  <a:pt x="1220533" y="113062"/>
                </a:cubicBezTo>
                <a:cubicBezTo>
                  <a:pt x="1219676" y="116491"/>
                  <a:pt x="1218628" y="118967"/>
                  <a:pt x="1217199" y="121253"/>
                </a:cubicBezTo>
                <a:cubicBezTo>
                  <a:pt x="1215199" y="123920"/>
                  <a:pt x="1213294" y="127826"/>
                  <a:pt x="1211484" y="132302"/>
                </a:cubicBezTo>
                <a:cubicBezTo>
                  <a:pt x="1209674" y="136874"/>
                  <a:pt x="1207960" y="141637"/>
                  <a:pt x="1206341" y="146685"/>
                </a:cubicBezTo>
                <a:cubicBezTo>
                  <a:pt x="1206055" y="148400"/>
                  <a:pt x="1205865" y="151257"/>
                  <a:pt x="1205865" y="154877"/>
                </a:cubicBezTo>
                <a:cubicBezTo>
                  <a:pt x="1205865" y="158972"/>
                  <a:pt x="1205197" y="161925"/>
                  <a:pt x="1203959" y="164306"/>
                </a:cubicBezTo>
                <a:cubicBezTo>
                  <a:pt x="1201864" y="168974"/>
                  <a:pt x="1199197" y="173546"/>
                  <a:pt x="1196434" y="177927"/>
                </a:cubicBezTo>
                <a:cubicBezTo>
                  <a:pt x="1193577" y="182594"/>
                  <a:pt x="1192053" y="187357"/>
                  <a:pt x="1191767" y="192024"/>
                </a:cubicBezTo>
                <a:lnTo>
                  <a:pt x="1189576" y="190119"/>
                </a:lnTo>
                <a:cubicBezTo>
                  <a:pt x="1184909" y="193739"/>
                  <a:pt x="1181195" y="195358"/>
                  <a:pt x="1179004" y="195358"/>
                </a:cubicBezTo>
                <a:cubicBezTo>
                  <a:pt x="1176622" y="195358"/>
                  <a:pt x="1176052" y="197644"/>
                  <a:pt x="1176813" y="202406"/>
                </a:cubicBezTo>
                <a:cubicBezTo>
                  <a:pt x="1183671" y="200978"/>
                  <a:pt x="1193864" y="198215"/>
                  <a:pt x="1206722" y="194120"/>
                </a:cubicBezTo>
                <a:cubicBezTo>
                  <a:pt x="1219390" y="190024"/>
                  <a:pt x="1232534" y="188024"/>
                  <a:pt x="1245488" y="188024"/>
                </a:cubicBezTo>
                <a:cubicBezTo>
                  <a:pt x="1248822" y="188024"/>
                  <a:pt x="1256156" y="189167"/>
                  <a:pt x="1267301" y="191167"/>
                </a:cubicBezTo>
                <a:cubicBezTo>
                  <a:pt x="1278160" y="193167"/>
                  <a:pt x="1283588" y="197263"/>
                  <a:pt x="1283588" y="203549"/>
                </a:cubicBezTo>
                <a:cubicBezTo>
                  <a:pt x="1283588" y="204121"/>
                  <a:pt x="1282064" y="206312"/>
                  <a:pt x="1279207" y="209741"/>
                </a:cubicBezTo>
                <a:cubicBezTo>
                  <a:pt x="1276159" y="213074"/>
                  <a:pt x="1274063" y="216789"/>
                  <a:pt x="1272634" y="220504"/>
                </a:cubicBezTo>
                <a:cubicBezTo>
                  <a:pt x="1270634" y="225457"/>
                  <a:pt x="1267396" y="234601"/>
                  <a:pt x="1263014" y="248031"/>
                </a:cubicBezTo>
                <a:cubicBezTo>
                  <a:pt x="1258633" y="261366"/>
                  <a:pt x="1254347" y="270415"/>
                  <a:pt x="1250633" y="275463"/>
                </a:cubicBezTo>
                <a:cubicBezTo>
                  <a:pt x="1254251" y="275749"/>
                  <a:pt x="1258824" y="275368"/>
                  <a:pt x="1264252" y="274130"/>
                </a:cubicBezTo>
                <a:cubicBezTo>
                  <a:pt x="1269777" y="272987"/>
                  <a:pt x="1273206" y="272225"/>
                  <a:pt x="1274444" y="272225"/>
                </a:cubicBezTo>
                <a:cubicBezTo>
                  <a:pt x="1275016" y="272225"/>
                  <a:pt x="1276159" y="273082"/>
                  <a:pt x="1278730" y="274796"/>
                </a:cubicBezTo>
                <a:cubicBezTo>
                  <a:pt x="1280636" y="276416"/>
                  <a:pt x="1282064" y="277654"/>
                  <a:pt x="1282540" y="278511"/>
                </a:cubicBezTo>
                <a:cubicBezTo>
                  <a:pt x="1277016" y="286131"/>
                  <a:pt x="1273015" y="292608"/>
                  <a:pt x="1271110" y="298037"/>
                </a:cubicBezTo>
                <a:cubicBezTo>
                  <a:pt x="1269110" y="303467"/>
                  <a:pt x="1264729" y="314039"/>
                  <a:pt x="1257109" y="329565"/>
                </a:cubicBezTo>
                <a:cubicBezTo>
                  <a:pt x="1254632" y="335375"/>
                  <a:pt x="1251489" y="341186"/>
                  <a:pt x="1248155" y="347282"/>
                </a:cubicBezTo>
                <a:cubicBezTo>
                  <a:pt x="1244823" y="353378"/>
                  <a:pt x="1241964" y="359093"/>
                  <a:pt x="1239297" y="364712"/>
                </a:cubicBezTo>
                <a:lnTo>
                  <a:pt x="1239678" y="365284"/>
                </a:lnTo>
                <a:lnTo>
                  <a:pt x="1241489" y="365284"/>
                </a:lnTo>
                <a:cubicBezTo>
                  <a:pt x="1245774" y="365284"/>
                  <a:pt x="1259014" y="359283"/>
                  <a:pt x="1281302" y="347282"/>
                </a:cubicBezTo>
                <a:cubicBezTo>
                  <a:pt x="1303210" y="335566"/>
                  <a:pt x="1321117" y="329565"/>
                  <a:pt x="1334834" y="329565"/>
                </a:cubicBezTo>
                <a:cubicBezTo>
                  <a:pt x="1335785" y="329565"/>
                  <a:pt x="1337119" y="330137"/>
                  <a:pt x="1339024" y="330899"/>
                </a:cubicBezTo>
                <a:cubicBezTo>
                  <a:pt x="1340835" y="332042"/>
                  <a:pt x="1341881" y="332613"/>
                  <a:pt x="1341881" y="332613"/>
                </a:cubicBezTo>
                <a:cubicBezTo>
                  <a:pt x="1341881" y="332613"/>
                  <a:pt x="1343310" y="332994"/>
                  <a:pt x="1345215" y="333947"/>
                </a:cubicBezTo>
                <a:cubicBezTo>
                  <a:pt x="1344263" y="334804"/>
                  <a:pt x="1343405" y="335566"/>
                  <a:pt x="1342357" y="335756"/>
                </a:cubicBezTo>
                <a:cubicBezTo>
                  <a:pt x="1341215" y="336328"/>
                  <a:pt x="1340357" y="336804"/>
                  <a:pt x="1339309" y="337852"/>
                </a:cubicBezTo>
                <a:cubicBezTo>
                  <a:pt x="1328165" y="349568"/>
                  <a:pt x="1314068" y="359378"/>
                  <a:pt x="1296352" y="367665"/>
                </a:cubicBezTo>
                <a:cubicBezTo>
                  <a:pt x="1278826" y="375857"/>
                  <a:pt x="1262348" y="381667"/>
                  <a:pt x="1247108" y="385191"/>
                </a:cubicBezTo>
                <a:cubicBezTo>
                  <a:pt x="1244250" y="385763"/>
                  <a:pt x="1240345" y="387096"/>
                  <a:pt x="1235487" y="388715"/>
                </a:cubicBezTo>
                <a:cubicBezTo>
                  <a:pt x="1230629" y="390525"/>
                  <a:pt x="1227962" y="391382"/>
                  <a:pt x="1227105" y="391382"/>
                </a:cubicBezTo>
                <a:cubicBezTo>
                  <a:pt x="1225009" y="391382"/>
                  <a:pt x="1221105" y="390239"/>
                  <a:pt x="1215580" y="388144"/>
                </a:cubicBezTo>
                <a:cubicBezTo>
                  <a:pt x="1210055" y="385858"/>
                  <a:pt x="1207293" y="383762"/>
                  <a:pt x="1207293" y="381762"/>
                </a:cubicBezTo>
                <a:cubicBezTo>
                  <a:pt x="1207293" y="378143"/>
                  <a:pt x="1207960" y="375761"/>
                  <a:pt x="1209674" y="374523"/>
                </a:cubicBezTo>
                <a:cubicBezTo>
                  <a:pt x="1211293" y="373380"/>
                  <a:pt x="1212151" y="371189"/>
                  <a:pt x="1213008" y="368332"/>
                </a:cubicBezTo>
                <a:cubicBezTo>
                  <a:pt x="1220818" y="361569"/>
                  <a:pt x="1227486" y="350806"/>
                  <a:pt x="1232534" y="336042"/>
                </a:cubicBezTo>
                <a:cubicBezTo>
                  <a:pt x="1237868" y="321564"/>
                  <a:pt x="1241583" y="309372"/>
                  <a:pt x="1243679" y="299657"/>
                </a:cubicBezTo>
                <a:cubicBezTo>
                  <a:pt x="1243202" y="299180"/>
                  <a:pt x="1242631" y="298704"/>
                  <a:pt x="1242631" y="298704"/>
                </a:cubicBezTo>
                <a:lnTo>
                  <a:pt x="1185958" y="326136"/>
                </a:lnTo>
                <a:cubicBezTo>
                  <a:pt x="1185672" y="325469"/>
                  <a:pt x="1184909" y="325088"/>
                  <a:pt x="1183480" y="325088"/>
                </a:cubicBezTo>
                <a:cubicBezTo>
                  <a:pt x="1182529" y="325088"/>
                  <a:pt x="1181766" y="325469"/>
                  <a:pt x="1181385" y="325850"/>
                </a:cubicBezTo>
                <a:cubicBezTo>
                  <a:pt x="1180909" y="326231"/>
                  <a:pt x="1180242" y="326803"/>
                  <a:pt x="1179385" y="327660"/>
                </a:cubicBezTo>
                <a:lnTo>
                  <a:pt x="1176052" y="327660"/>
                </a:lnTo>
                <a:cubicBezTo>
                  <a:pt x="1176052" y="327184"/>
                  <a:pt x="1175860" y="326517"/>
                  <a:pt x="1175575" y="326231"/>
                </a:cubicBezTo>
                <a:cubicBezTo>
                  <a:pt x="1175194" y="326136"/>
                  <a:pt x="1175099" y="325374"/>
                  <a:pt x="1175099" y="324041"/>
                </a:cubicBezTo>
                <a:cubicBezTo>
                  <a:pt x="1175099" y="319754"/>
                  <a:pt x="1180242" y="314516"/>
                  <a:pt x="1190339" y="308801"/>
                </a:cubicBezTo>
                <a:cubicBezTo>
                  <a:pt x="1200722" y="302800"/>
                  <a:pt x="1206150" y="299085"/>
                  <a:pt x="1206722" y="296799"/>
                </a:cubicBezTo>
                <a:cubicBezTo>
                  <a:pt x="1209960" y="288131"/>
                  <a:pt x="1212151" y="275939"/>
                  <a:pt x="1213865" y="260223"/>
                </a:cubicBezTo>
                <a:cubicBezTo>
                  <a:pt x="1215199" y="244507"/>
                  <a:pt x="1218247" y="229172"/>
                  <a:pt x="1223009" y="214217"/>
                </a:cubicBezTo>
                <a:cubicBezTo>
                  <a:pt x="1223295" y="213646"/>
                  <a:pt x="1223009" y="213360"/>
                  <a:pt x="1222247" y="213360"/>
                </a:cubicBezTo>
                <a:cubicBezTo>
                  <a:pt x="1220914" y="213360"/>
                  <a:pt x="1217104" y="214217"/>
                  <a:pt x="1210436" y="216503"/>
                </a:cubicBezTo>
                <a:cubicBezTo>
                  <a:pt x="1203959" y="218599"/>
                  <a:pt x="1197482" y="220694"/>
                  <a:pt x="1190815" y="223076"/>
                </a:cubicBezTo>
                <a:cubicBezTo>
                  <a:pt x="1182529" y="226124"/>
                  <a:pt x="1174146" y="229457"/>
                  <a:pt x="1165764" y="233172"/>
                </a:cubicBezTo>
                <a:cubicBezTo>
                  <a:pt x="1157096" y="236601"/>
                  <a:pt x="1149476" y="241459"/>
                  <a:pt x="1142047" y="247364"/>
                </a:cubicBezTo>
                <a:cubicBezTo>
                  <a:pt x="1141286" y="248031"/>
                  <a:pt x="1139856" y="248984"/>
                  <a:pt x="1138237" y="250984"/>
                </a:cubicBezTo>
                <a:cubicBezTo>
                  <a:pt x="1136427" y="252984"/>
                  <a:pt x="1134903" y="254032"/>
                  <a:pt x="1133760" y="254032"/>
                </a:cubicBezTo>
                <a:cubicBezTo>
                  <a:pt x="1132617" y="254032"/>
                  <a:pt x="1131474" y="253365"/>
                  <a:pt x="1130140" y="252984"/>
                </a:cubicBezTo>
                <a:cubicBezTo>
                  <a:pt x="1128997" y="252317"/>
                  <a:pt x="1127855" y="251841"/>
                  <a:pt x="1126807" y="251841"/>
                </a:cubicBezTo>
                <a:cubicBezTo>
                  <a:pt x="1125949" y="251841"/>
                  <a:pt x="1124806" y="252222"/>
                  <a:pt x="1123663" y="253270"/>
                </a:cubicBezTo>
                <a:cubicBezTo>
                  <a:pt x="1122425" y="254318"/>
                  <a:pt x="1121282" y="254794"/>
                  <a:pt x="1120234" y="254794"/>
                </a:cubicBezTo>
                <a:cubicBezTo>
                  <a:pt x="1119091" y="254794"/>
                  <a:pt x="1117758" y="254127"/>
                  <a:pt x="1116616" y="252508"/>
                </a:cubicBezTo>
                <a:cubicBezTo>
                  <a:pt x="1115472" y="251079"/>
                  <a:pt x="1114996" y="250031"/>
                  <a:pt x="1115281" y="249460"/>
                </a:cubicBezTo>
                <a:cubicBezTo>
                  <a:pt x="1118520" y="238411"/>
                  <a:pt x="1128616" y="228029"/>
                  <a:pt x="1145285" y="219170"/>
                </a:cubicBezTo>
                <a:cubicBezTo>
                  <a:pt x="1162241" y="210026"/>
                  <a:pt x="1172146" y="204788"/>
                  <a:pt x="1175099" y="203454"/>
                </a:cubicBezTo>
                <a:cubicBezTo>
                  <a:pt x="1172431" y="193929"/>
                  <a:pt x="1170431" y="184309"/>
                  <a:pt x="1168812" y="174117"/>
                </a:cubicBezTo>
                <a:cubicBezTo>
                  <a:pt x="1167002" y="163925"/>
                  <a:pt x="1165764" y="153638"/>
                  <a:pt x="1164240" y="143066"/>
                </a:cubicBezTo>
                <a:cubicBezTo>
                  <a:pt x="1164240" y="143256"/>
                  <a:pt x="1164336" y="143637"/>
                  <a:pt x="1164716" y="144209"/>
                </a:cubicBezTo>
                <a:cubicBezTo>
                  <a:pt x="1165193" y="144875"/>
                  <a:pt x="1165764" y="145161"/>
                  <a:pt x="1165956" y="146304"/>
                </a:cubicBezTo>
                <a:cubicBezTo>
                  <a:pt x="1168336" y="141446"/>
                  <a:pt x="1169288" y="136970"/>
                  <a:pt x="1168336" y="132588"/>
                </a:cubicBezTo>
                <a:cubicBezTo>
                  <a:pt x="1167193" y="128302"/>
                  <a:pt x="1166621" y="123730"/>
                  <a:pt x="1166621" y="118967"/>
                </a:cubicBezTo>
                <a:cubicBezTo>
                  <a:pt x="1166621" y="103537"/>
                  <a:pt x="1167478" y="86201"/>
                  <a:pt x="1169574" y="67247"/>
                </a:cubicBezTo>
                <a:cubicBezTo>
                  <a:pt x="1171479" y="48197"/>
                  <a:pt x="1176337" y="27146"/>
                  <a:pt x="1184434" y="3810"/>
                </a:cubicBezTo>
                <a:cubicBezTo>
                  <a:pt x="1193101" y="4096"/>
                  <a:pt x="1199101" y="3715"/>
                  <a:pt x="1202055" y="2096"/>
                </a:cubicBezTo>
                <a:cubicBezTo>
                  <a:pt x="1204912" y="667"/>
                  <a:pt x="1209865" y="0"/>
                  <a:pt x="1216343" y="0"/>
                </a:cubicBezTo>
                <a:close/>
              </a:path>
            </a:pathLst>
          </a:custGeom>
          <a:solidFill>
            <a:srgbClr val="9FA0A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0F9277-32CF-4196-ADA0-AA0648A53BFD}"/>
              </a:ext>
            </a:extLst>
          </p:cNvPr>
          <p:cNvSpPr/>
          <p:nvPr userDrawn="1"/>
        </p:nvSpPr>
        <p:spPr>
          <a:xfrm>
            <a:off x="0" y="6463224"/>
            <a:ext cx="12192000" cy="36000"/>
          </a:xfrm>
          <a:prstGeom prst="rect">
            <a:avLst/>
          </a:prstGeom>
          <a:gradFill flip="none" rotWithShape="1">
            <a:gsLst>
              <a:gs pos="100000">
                <a:srgbClr val="D61320"/>
              </a:gs>
              <a:gs pos="0">
                <a:srgbClr val="D0172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25000" lnSpcReduction="20000"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56953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41">
          <p15:clr>
            <a:srgbClr val="FBAE40"/>
          </p15:clr>
        </p15:guide>
        <p15:guide id="3" orient="horz" pos="331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orient="horz" pos="504">
          <p15:clr>
            <a:srgbClr val="FBAE40"/>
          </p15:clr>
        </p15:guide>
        <p15:guide id="6" pos="339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67">
          <p15:clr>
            <a:srgbClr val="FBAE40"/>
          </p15:clr>
        </p15:guide>
        <p15:guide id="9" orient="horz" pos="3906">
          <p15:clr>
            <a:srgbClr val="FBAE40"/>
          </p15:clr>
        </p15:guide>
        <p15:guide id="10" orient="horz" pos="2208">
          <p15:clr>
            <a:srgbClr val="FBAE40"/>
          </p15:clr>
        </p15:guide>
        <p15:guide id="11" orient="horz" pos="845">
          <p15:clr>
            <a:srgbClr val="FBAE40"/>
          </p15:clr>
        </p15:guide>
        <p15:guide id="12" pos="3999">
          <p15:clr>
            <a:srgbClr val="FBAE40"/>
          </p15:clr>
        </p15:guide>
        <p15:guide id="13" pos="3672">
          <p15:clr>
            <a:srgbClr val="FBAE40"/>
          </p15:clr>
        </p15:guide>
        <p15:guide id="14" pos="678">
          <p15:clr>
            <a:srgbClr val="FBAE40"/>
          </p15:clr>
        </p15:guide>
        <p15:guide id="15" pos="7002">
          <p15:clr>
            <a:srgbClr val="FBAE40"/>
          </p15:clr>
        </p15:guide>
        <p15:guide id="16" pos="4656">
          <p15:clr>
            <a:srgbClr val="FBAE40"/>
          </p15:clr>
        </p15:guide>
        <p15:guide id="17" pos="301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감사합니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직사각형 3">
            <a:hlinkClick r:id="rId3"/>
          </p:cNvPr>
          <p:cNvSpPr/>
          <p:nvPr userDrawn="1"/>
        </p:nvSpPr>
        <p:spPr>
          <a:xfrm>
            <a:off x="10355579" y="6533300"/>
            <a:ext cx="1298258" cy="29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endParaRPr lang="ko-KR" altLang="en-US" sz="20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E3ECF00-D023-4094-B4F7-63A8B3D9B5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126" y="5658950"/>
            <a:ext cx="4411064" cy="43741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5965D85-6C0B-424D-955B-A22C2E0815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18" y="5128006"/>
            <a:ext cx="2007654" cy="56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97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41">
          <p15:clr>
            <a:srgbClr val="FBAE40"/>
          </p15:clr>
        </p15:guide>
        <p15:guide id="3" orient="horz" pos="5" userDrawn="1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orient="horz" pos="2856" userDrawn="1">
          <p15:clr>
            <a:srgbClr val="FBAE40"/>
          </p15:clr>
        </p15:guide>
        <p15:guide id="6" pos="339">
          <p15:clr>
            <a:srgbClr val="FBAE40"/>
          </p15:clr>
        </p15:guide>
        <p15:guide id="7" orient="horz" pos="1638" userDrawn="1">
          <p15:clr>
            <a:srgbClr val="FBAE40"/>
          </p15:clr>
        </p15:guide>
        <p15:guide id="8" orient="horz" pos="384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감사합니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직사각형 3">
            <a:hlinkClick r:id="rId3"/>
          </p:cNvPr>
          <p:cNvSpPr/>
          <p:nvPr userDrawn="1"/>
        </p:nvSpPr>
        <p:spPr>
          <a:xfrm>
            <a:off x="10355579" y="6533300"/>
            <a:ext cx="1298258" cy="29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endParaRPr lang="ko-KR" altLang="en-US" sz="20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E3ECF00-D023-4094-B4F7-63A8B3D9B5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126" y="5658950"/>
            <a:ext cx="4411064" cy="43741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5965D85-6C0B-424D-955B-A22C2E0815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18" y="5128006"/>
            <a:ext cx="2007654" cy="56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54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41">
          <p15:clr>
            <a:srgbClr val="FBAE40"/>
          </p15:clr>
        </p15:guide>
        <p15:guide id="3" orient="horz" pos="5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orient="horz" pos="2856">
          <p15:clr>
            <a:srgbClr val="FBAE40"/>
          </p15:clr>
        </p15:guide>
        <p15:guide id="6" pos="339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384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7DE5-CB88-43DC-9795-3D77567FA9F9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A231CEEF-C903-432B-A260-B89EE8186A67}"/>
              </a:ext>
            </a:extLst>
          </p:cNvPr>
          <p:cNvGrpSpPr/>
          <p:nvPr userDrawn="1"/>
        </p:nvGrpSpPr>
        <p:grpSpPr>
          <a:xfrm>
            <a:off x="0" y="6293316"/>
            <a:ext cx="12192000" cy="564684"/>
            <a:chOff x="0" y="6293316"/>
            <a:chExt cx="12192000" cy="564684"/>
          </a:xfrm>
        </p:grpSpPr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45DA55AB-7ADB-49DA-8C33-99A5EA66D9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766"/>
            <a:stretch/>
          </p:blipFill>
          <p:spPr>
            <a:xfrm>
              <a:off x="0" y="6293316"/>
              <a:ext cx="12192000" cy="564684"/>
            </a:xfrm>
            <a:prstGeom prst="rect">
              <a:avLst/>
            </a:prstGeom>
          </p:spPr>
        </p:pic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724DB6B5-87BC-4B5B-9E86-AF0505221B78}"/>
                </a:ext>
              </a:extLst>
            </p:cNvPr>
            <p:cNvGrpSpPr/>
            <p:nvPr userDrawn="1"/>
          </p:nvGrpSpPr>
          <p:grpSpPr>
            <a:xfrm>
              <a:off x="10201275" y="6515799"/>
              <a:ext cx="1602105" cy="342201"/>
              <a:chOff x="10201275" y="6515799"/>
              <a:chExt cx="1602105" cy="342201"/>
            </a:xfrm>
          </p:grpSpPr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6D2DBFE0-F2E6-4099-B75C-E3E879019ED9}"/>
                  </a:ext>
                </a:extLst>
              </p:cNvPr>
              <p:cNvSpPr/>
              <p:nvPr userDrawn="1"/>
            </p:nvSpPr>
            <p:spPr>
              <a:xfrm>
                <a:off x="10201275" y="6515799"/>
                <a:ext cx="1602105" cy="3422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rmAutofit/>
              </a:bodyPr>
              <a:lstStyle/>
              <a:p>
                <a:pPr algn="ctr"/>
                <a:endParaRPr lang="ko-KR" altLang="en-US" sz="2000"/>
              </a:p>
            </p:txBody>
          </p:sp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53FD2C78-76C3-42D8-AC9F-90A10DD6BF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22317" y="6515799"/>
                <a:ext cx="1239075" cy="3110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83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5" r:id="rId2"/>
    <p:sldLayoutId id="2147483712" r:id="rId3"/>
    <p:sldLayoutId id="2147483716" r:id="rId4"/>
    <p:sldLayoutId id="2147483695" r:id="rId5"/>
    <p:sldLayoutId id="2147483713" r:id="rId6"/>
    <p:sldLayoutId id="2147483717" r:id="rId7"/>
    <p:sldLayoutId id="2147483709" r:id="rId8"/>
    <p:sldLayoutId id="2147483718" r:id="rId9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부제목 3">
            <a:extLst>
              <a:ext uri="{FF2B5EF4-FFF2-40B4-BE49-F238E27FC236}">
                <a16:creationId xmlns:a16="http://schemas.microsoft.com/office/drawing/2014/main" id="{07BF8E2F-1E1D-417E-8EF2-0D411A500F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/>
              <a:t>부제목을 입력하세요</a:t>
            </a:r>
            <a:r>
              <a:rPr lang="en-US" altLang="ko-KR"/>
              <a:t>~</a:t>
            </a: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effectLst/>
              </a:rPr>
              <a:t>레이아웃에 표지 및 다른 마스터가 포함되어 있습니다</a:t>
            </a:r>
            <a:r>
              <a:rPr lang="en-US" altLang="ko-KR" dirty="0">
                <a:effectLst/>
              </a:rPr>
              <a:t>.</a:t>
            </a:r>
            <a:endParaRPr lang="ko-KR" alt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959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1B2628-A4C5-4FE6-9A7E-C4060BA5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/>
              <a:t>Contents</a:t>
            </a:r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F5D08A-611F-49EF-94DA-5B894B6512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  <a:ln>
            <a:noFill/>
          </a:ln>
          <a:effectLst/>
        </p:spPr>
        <p:txBody>
          <a:bodyPr vert="horz" lIns="36000" tIns="0" rIns="0" bIns="0" rtlCol="0" anchor="ctr">
            <a:normAutofit/>
          </a:bodyPr>
          <a:lstStyle/>
          <a:p>
            <a:pPr marL="0" indent="0">
              <a:buNone/>
            </a:pPr>
            <a:r>
              <a:rPr lang="ko-KR" altLang="en-US"/>
              <a:t>제목을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41011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339100-0047-428C-99CE-C1C42E24D5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691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8FFD7095-C730-4D48-9309-6A1E26262AD2}"/>
              </a:ext>
            </a:extLst>
          </p:cNvPr>
          <p:cNvSpPr txBox="1">
            <a:spLocks/>
          </p:cNvSpPr>
          <p:nvPr/>
        </p:nvSpPr>
        <p:spPr>
          <a:xfrm>
            <a:off x="1592285" y="2598003"/>
            <a:ext cx="9007429" cy="8309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6000" b="0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하림 B"/>
                <a:ea typeface="하림 B"/>
                <a:cs typeface="+mj-cs"/>
              </a:rPr>
              <a:t>감사합니다</a:t>
            </a:r>
            <a:r>
              <a:rPr kumimoji="0" lang="en-US" altLang="ko-KR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하림 B"/>
                <a:ea typeface="하림 B"/>
                <a:cs typeface="+mj-cs"/>
              </a:rPr>
              <a:t>!</a:t>
            </a:r>
            <a:endParaRPr kumimoji="0" lang="ko-KR" altLang="en-US" sz="6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하림 B"/>
              <a:ea typeface="하림 B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942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천하제일사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A37"/>
      </a:accent1>
      <a:accent2>
        <a:srgbClr val="44A9E7"/>
      </a:accent2>
      <a:accent3>
        <a:srgbClr val="0E2A5D"/>
      </a:accent3>
      <a:accent4>
        <a:srgbClr val="96D328"/>
      </a:accent4>
      <a:accent5>
        <a:srgbClr val="0075C2"/>
      </a:accent5>
      <a:accent6>
        <a:srgbClr val="898989"/>
      </a:accent6>
      <a:hlink>
        <a:srgbClr val="0563C1"/>
      </a:hlink>
      <a:folHlink>
        <a:srgbClr val="954F72"/>
      </a:folHlink>
    </a:clrScheme>
    <a:fontScheme name="하림템플릿">
      <a:majorFont>
        <a:latin typeface="하림 B"/>
        <a:ea typeface="하림 B"/>
        <a:cs typeface=""/>
      </a:majorFont>
      <a:minorFont>
        <a:latin typeface="하림 R"/>
        <a:ea typeface="하림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5C2"/>
        </a:solidFill>
        <a:ln>
          <a:noFill/>
        </a:ln>
      </a:spPr>
      <a:bodyPr lIns="0" tIns="0" rIns="0" bIns="0" rtlCol="0" anchor="ctr">
        <a:normAutofit/>
      </a:bodyPr>
      <a:lstStyle>
        <a:defPPr algn="ctr">
          <a:defRPr sz="20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3637</TotalTime>
  <Words>17</Words>
  <Application>Microsoft Office PowerPoint</Application>
  <PresentationFormat>와이드스크린</PresentationFormat>
  <Paragraphs>6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0" baseType="lpstr">
      <vt:lpstr>하림 B</vt:lpstr>
      <vt:lpstr>Arial</vt:lpstr>
      <vt:lpstr>하림 R</vt:lpstr>
      <vt:lpstr>Wingdings</vt:lpstr>
      <vt:lpstr>맑은 고딕</vt:lpstr>
      <vt:lpstr>Office 테마</vt:lpstr>
      <vt:lpstr>레이아웃에 표지 및 다른 마스터가 포함되어 있습니다.</vt:lpstr>
      <vt:lpstr>Contents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 daekwang</dc:creator>
  <cp:lastModifiedBy>정수지(Jeong Su Ji)/2-2급/홍보팀</cp:lastModifiedBy>
  <cp:revision>355</cp:revision>
  <dcterms:created xsi:type="dcterms:W3CDTF">2018-05-15T11:07:28Z</dcterms:created>
  <dcterms:modified xsi:type="dcterms:W3CDTF">2021-05-11T02:18:35Z</dcterms:modified>
</cp:coreProperties>
</file>